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4"/>
  </p:sldMasterIdLst>
  <p:notesMasterIdLst>
    <p:notesMasterId r:id="rId20"/>
  </p:notesMasterIdLst>
  <p:sldIdLst>
    <p:sldId id="256" r:id="rId5"/>
    <p:sldId id="257" r:id="rId6"/>
    <p:sldId id="270" r:id="rId7"/>
    <p:sldId id="258" r:id="rId8"/>
    <p:sldId id="260" r:id="rId9"/>
    <p:sldId id="261" r:id="rId10"/>
    <p:sldId id="266" r:id="rId11"/>
    <p:sldId id="267" r:id="rId12"/>
    <p:sldId id="259" r:id="rId13"/>
    <p:sldId id="262" r:id="rId14"/>
    <p:sldId id="263" r:id="rId15"/>
    <p:sldId id="264" r:id="rId16"/>
    <p:sldId id="268" r:id="rId17"/>
    <p:sldId id="269" r:id="rId18"/>
    <p:sldId id="26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D3B459-ADBE-C432-DFCE-5A7E7DD48068}" v="10" dt="2025-11-14T03:27:38.103"/>
    <p1510:client id="{68CCAD59-6E32-DE61-65B1-89AE9AEC1E1E}" v="1713" dt="2025-11-13T21:46:02.311"/>
    <p1510:client id="{B6390398-0D9F-0ADE-A5DE-499D5A01C135}" v="1729" dt="2025-11-12T21:57:21.6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ia Y Echols" userId="S::bechols@astate.edu::ca57a47a-71f5-4092-aa63-78a04bf45d5d" providerId="AD" clId="Web-{68CCAD59-6E32-DE61-65B1-89AE9AEC1E1E}"/>
    <pc:docChg chg="addSld modSld sldOrd">
      <pc:chgData name="Bria Y Echols" userId="S::bechols@astate.edu::ca57a47a-71f5-4092-aa63-78a04bf45d5d" providerId="AD" clId="Web-{68CCAD59-6E32-DE61-65B1-89AE9AEC1E1E}" dt="2025-11-13T21:46:02.311" v="1698" actId="1076"/>
      <pc:docMkLst>
        <pc:docMk/>
      </pc:docMkLst>
      <pc:sldChg chg="delSp modSp">
        <pc:chgData name="Bria Y Echols" userId="S::bechols@astate.edu::ca57a47a-71f5-4092-aa63-78a04bf45d5d" providerId="AD" clId="Web-{68CCAD59-6E32-DE61-65B1-89AE9AEC1E1E}" dt="2025-11-13T21:10:39.786" v="1519" actId="20577"/>
        <pc:sldMkLst>
          <pc:docMk/>
          <pc:sldMk cId="4145205492" sldId="257"/>
        </pc:sldMkLst>
        <pc:spChg chg="mod">
          <ac:chgData name="Bria Y Echols" userId="S::bechols@astate.edu::ca57a47a-71f5-4092-aa63-78a04bf45d5d" providerId="AD" clId="Web-{68CCAD59-6E32-DE61-65B1-89AE9AEC1E1E}" dt="2025-11-13T21:10:39.786" v="1519" actId="20577"/>
          <ac:spMkLst>
            <pc:docMk/>
            <pc:sldMk cId="4145205492" sldId="257"/>
            <ac:spMk id="2" creationId="{1140F250-2C54-112B-A9B2-C759BE15F495}"/>
          </ac:spMkLst>
        </pc:spChg>
        <pc:spChg chg="mod">
          <ac:chgData name="Bria Y Echols" userId="S::bechols@astate.edu::ca57a47a-71f5-4092-aa63-78a04bf45d5d" providerId="AD" clId="Web-{68CCAD59-6E32-DE61-65B1-89AE9AEC1E1E}" dt="2025-11-13T20:51:45.967" v="958" actId="20577"/>
          <ac:spMkLst>
            <pc:docMk/>
            <pc:sldMk cId="4145205492" sldId="257"/>
            <ac:spMk id="3" creationId="{8A5F748E-9522-15AA-B00D-F7A5FE75F52C}"/>
          </ac:spMkLst>
        </pc:spChg>
        <pc:spChg chg="del mod">
          <ac:chgData name="Bria Y Echols" userId="S::bechols@astate.edu::ca57a47a-71f5-4092-aa63-78a04bf45d5d" providerId="AD" clId="Web-{68CCAD59-6E32-DE61-65B1-89AE9AEC1E1E}" dt="2025-11-13T18:46:09.721" v="92"/>
          <ac:spMkLst>
            <pc:docMk/>
            <pc:sldMk cId="4145205492" sldId="257"/>
            <ac:spMk id="9" creationId="{02F64A1F-2B0E-22E7-B92F-6423474423C9}"/>
          </ac:spMkLst>
        </pc:spChg>
      </pc:sldChg>
      <pc:sldChg chg="modSp ord">
        <pc:chgData name="Bria Y Echols" userId="S::bechols@astate.edu::ca57a47a-71f5-4092-aa63-78a04bf45d5d" providerId="AD" clId="Web-{68CCAD59-6E32-DE61-65B1-89AE9AEC1E1E}" dt="2025-11-13T21:12:38.687" v="1652" actId="20577"/>
        <pc:sldMkLst>
          <pc:docMk/>
          <pc:sldMk cId="1234130423" sldId="258"/>
        </pc:sldMkLst>
        <pc:spChg chg="mod">
          <ac:chgData name="Bria Y Echols" userId="S::bechols@astate.edu::ca57a47a-71f5-4092-aa63-78a04bf45d5d" providerId="AD" clId="Web-{68CCAD59-6E32-DE61-65B1-89AE9AEC1E1E}" dt="2025-11-13T21:12:19.685" v="1601" actId="1076"/>
          <ac:spMkLst>
            <pc:docMk/>
            <pc:sldMk cId="1234130423" sldId="258"/>
            <ac:spMk id="2" creationId="{AF3811C5-F577-853A-DD8B-701F84FD097D}"/>
          </ac:spMkLst>
        </pc:spChg>
        <pc:spChg chg="mod">
          <ac:chgData name="Bria Y Echols" userId="S::bechols@astate.edu::ca57a47a-71f5-4092-aa63-78a04bf45d5d" providerId="AD" clId="Web-{68CCAD59-6E32-DE61-65B1-89AE9AEC1E1E}" dt="2025-11-13T21:12:38.687" v="1652" actId="20577"/>
          <ac:spMkLst>
            <pc:docMk/>
            <pc:sldMk cId="1234130423" sldId="258"/>
            <ac:spMk id="3" creationId="{C184ACDF-908C-F377-312C-F0453DF48906}"/>
          </ac:spMkLst>
        </pc:spChg>
      </pc:sldChg>
      <pc:sldChg chg="modSp">
        <pc:chgData name="Bria Y Echols" userId="S::bechols@astate.edu::ca57a47a-71f5-4092-aa63-78a04bf45d5d" providerId="AD" clId="Web-{68CCAD59-6E32-DE61-65B1-89AE9AEC1E1E}" dt="2025-11-13T21:14:25.724" v="1661" actId="20577"/>
        <pc:sldMkLst>
          <pc:docMk/>
          <pc:sldMk cId="4053445169" sldId="259"/>
        </pc:sldMkLst>
        <pc:spChg chg="mod">
          <ac:chgData name="Bria Y Echols" userId="S::bechols@astate.edu::ca57a47a-71f5-4092-aa63-78a04bf45d5d" providerId="AD" clId="Web-{68CCAD59-6E32-DE61-65B1-89AE9AEC1E1E}" dt="2025-11-13T20:54:38.101" v="970" actId="20577"/>
          <ac:spMkLst>
            <pc:docMk/>
            <pc:sldMk cId="4053445169" sldId="259"/>
            <ac:spMk id="2" creationId="{A484DD1A-D6AD-0111-7099-6FDFFDE8CDAA}"/>
          </ac:spMkLst>
        </pc:spChg>
        <pc:spChg chg="mod">
          <ac:chgData name="Bria Y Echols" userId="S::bechols@astate.edu::ca57a47a-71f5-4092-aa63-78a04bf45d5d" providerId="AD" clId="Web-{68CCAD59-6E32-DE61-65B1-89AE9AEC1E1E}" dt="2025-11-13T21:14:25.724" v="1661" actId="20577"/>
          <ac:spMkLst>
            <pc:docMk/>
            <pc:sldMk cId="4053445169" sldId="259"/>
            <ac:spMk id="3" creationId="{48A3FFF0-EEB0-10F5-A800-5BBEA05BF5B4}"/>
          </ac:spMkLst>
        </pc:spChg>
      </pc:sldChg>
      <pc:sldChg chg="modSp mod ord setBg">
        <pc:chgData name="Bria Y Echols" userId="S::bechols@astate.edu::ca57a47a-71f5-4092-aa63-78a04bf45d5d" providerId="AD" clId="Web-{68CCAD59-6E32-DE61-65B1-89AE9AEC1E1E}" dt="2025-11-13T21:12:50.484" v="1654" actId="1076"/>
        <pc:sldMkLst>
          <pc:docMk/>
          <pc:sldMk cId="2221455630" sldId="260"/>
        </pc:sldMkLst>
        <pc:spChg chg="mod">
          <ac:chgData name="Bria Y Echols" userId="S::bechols@astate.edu::ca57a47a-71f5-4092-aa63-78a04bf45d5d" providerId="AD" clId="Web-{68CCAD59-6E32-DE61-65B1-89AE9AEC1E1E}" dt="2025-11-13T20:38:48.712" v="661"/>
          <ac:spMkLst>
            <pc:docMk/>
            <pc:sldMk cId="2221455630" sldId="260"/>
            <ac:spMk id="2" creationId="{0A7C8322-990B-BB96-C031-20B56C210F21}"/>
          </ac:spMkLst>
        </pc:spChg>
        <pc:spChg chg="mod">
          <ac:chgData name="Bria Y Echols" userId="S::bechols@astate.edu::ca57a47a-71f5-4092-aa63-78a04bf45d5d" providerId="AD" clId="Web-{68CCAD59-6E32-DE61-65B1-89AE9AEC1E1E}" dt="2025-11-13T20:38:48.712" v="661"/>
          <ac:spMkLst>
            <pc:docMk/>
            <pc:sldMk cId="2221455630" sldId="260"/>
            <ac:spMk id="3" creationId="{51A34E16-443B-866A-98D3-B72834B48496}"/>
          </ac:spMkLst>
        </pc:spChg>
        <pc:spChg chg="mod ord">
          <ac:chgData name="Bria Y Echols" userId="S::bechols@astate.edu::ca57a47a-71f5-4092-aa63-78a04bf45d5d" providerId="AD" clId="Web-{68CCAD59-6E32-DE61-65B1-89AE9AEC1E1E}" dt="2025-11-13T20:38:48.712" v="661"/>
          <ac:spMkLst>
            <pc:docMk/>
            <pc:sldMk cId="2221455630" sldId="260"/>
            <ac:spMk id="4" creationId="{AD11DFCB-0272-7A1F-5982-11F574DFECF9}"/>
          </ac:spMkLst>
        </pc:spChg>
        <pc:spChg chg="mod">
          <ac:chgData name="Bria Y Echols" userId="S::bechols@astate.edu::ca57a47a-71f5-4092-aa63-78a04bf45d5d" providerId="AD" clId="Web-{68CCAD59-6E32-DE61-65B1-89AE9AEC1E1E}" dt="2025-11-13T20:38:48.712" v="661"/>
          <ac:spMkLst>
            <pc:docMk/>
            <pc:sldMk cId="2221455630" sldId="260"/>
            <ac:spMk id="5" creationId="{076EB598-362C-23AA-59DE-D8F5238346DA}"/>
          </ac:spMkLst>
        </pc:spChg>
        <pc:spChg chg="mod ord">
          <ac:chgData name="Bria Y Echols" userId="S::bechols@astate.edu::ca57a47a-71f5-4092-aa63-78a04bf45d5d" providerId="AD" clId="Web-{68CCAD59-6E32-DE61-65B1-89AE9AEC1E1E}" dt="2025-11-13T20:38:48.712" v="661"/>
          <ac:spMkLst>
            <pc:docMk/>
            <pc:sldMk cId="2221455630" sldId="260"/>
            <ac:spMk id="6" creationId="{BCC5B624-1F93-3843-C324-B5F5791D1D23}"/>
          </ac:spMkLst>
        </pc:spChg>
        <pc:picChg chg="mod">
          <ac:chgData name="Bria Y Echols" userId="S::bechols@astate.edu::ca57a47a-71f5-4092-aa63-78a04bf45d5d" providerId="AD" clId="Web-{68CCAD59-6E32-DE61-65B1-89AE9AEC1E1E}" dt="2025-11-13T21:12:50.484" v="1654" actId="1076"/>
          <ac:picMkLst>
            <pc:docMk/>
            <pc:sldMk cId="2221455630" sldId="260"/>
            <ac:picMk id="8" creationId="{73A77786-C8FF-B8C4-0935-EE65ADF5480C}"/>
          </ac:picMkLst>
        </pc:picChg>
      </pc:sldChg>
      <pc:sldChg chg="addSp delSp modSp ord">
        <pc:chgData name="Bria Y Echols" userId="S::bechols@astate.edu::ca57a47a-71f5-4092-aa63-78a04bf45d5d" providerId="AD" clId="Web-{68CCAD59-6E32-DE61-65B1-89AE9AEC1E1E}" dt="2025-11-13T21:13:29.612" v="1657"/>
        <pc:sldMkLst>
          <pc:docMk/>
          <pc:sldMk cId="517433997" sldId="261"/>
        </pc:sldMkLst>
        <pc:spChg chg="del">
          <ac:chgData name="Bria Y Echols" userId="S::bechols@astate.edu::ca57a47a-71f5-4092-aa63-78a04bf45d5d" providerId="AD" clId="Web-{68CCAD59-6E32-DE61-65B1-89AE9AEC1E1E}" dt="2025-11-13T21:13:19.971" v="1655"/>
          <ac:spMkLst>
            <pc:docMk/>
            <pc:sldMk cId="517433997" sldId="261"/>
            <ac:spMk id="3" creationId="{F899C76C-96FC-74C6-751A-D6BA2049DDDC}"/>
          </ac:spMkLst>
        </pc:spChg>
        <pc:spChg chg="add del mod">
          <ac:chgData name="Bria Y Echols" userId="S::bechols@astate.edu::ca57a47a-71f5-4092-aa63-78a04bf45d5d" providerId="AD" clId="Web-{68CCAD59-6E32-DE61-65B1-89AE9AEC1E1E}" dt="2025-11-13T21:13:29.612" v="1657"/>
          <ac:spMkLst>
            <pc:docMk/>
            <pc:sldMk cId="517433997" sldId="261"/>
            <ac:spMk id="7" creationId="{B4C0CC17-A3C6-82BA-9F3B-FF328172EA00}"/>
          </ac:spMkLst>
        </pc:spChg>
      </pc:sldChg>
      <pc:sldChg chg="addSp delSp">
        <pc:chgData name="Bria Y Echols" userId="S::bechols@astate.edu::ca57a47a-71f5-4092-aa63-78a04bf45d5d" providerId="AD" clId="Web-{68CCAD59-6E32-DE61-65B1-89AE9AEC1E1E}" dt="2025-11-13T20:11:28.626" v="316"/>
        <pc:sldMkLst>
          <pc:docMk/>
          <pc:sldMk cId="3567890402" sldId="262"/>
        </pc:sldMkLst>
        <pc:spChg chg="add del">
          <ac:chgData name="Bria Y Echols" userId="S::bechols@astate.edu::ca57a47a-71f5-4092-aa63-78a04bf45d5d" providerId="AD" clId="Web-{68CCAD59-6E32-DE61-65B1-89AE9AEC1E1E}" dt="2025-11-13T20:11:28.626" v="316"/>
          <ac:spMkLst>
            <pc:docMk/>
            <pc:sldMk cId="3567890402" sldId="262"/>
            <ac:spMk id="9" creationId="{8893E49F-F988-0C2B-0176-EC250783E610}"/>
          </ac:spMkLst>
        </pc:spChg>
        <pc:graphicFrameChg chg="add del">
          <ac:chgData name="Bria Y Echols" userId="S::bechols@astate.edu::ca57a47a-71f5-4092-aa63-78a04bf45d5d" providerId="AD" clId="Web-{68CCAD59-6E32-DE61-65B1-89AE9AEC1E1E}" dt="2025-11-13T20:11:20.407" v="314"/>
          <ac:graphicFrameMkLst>
            <pc:docMk/>
            <pc:sldMk cId="3567890402" sldId="262"/>
            <ac:graphicFrameMk id="15" creationId="{789C6579-701F-4189-2D7E-ADA20A107C44}"/>
          </ac:graphicFrameMkLst>
        </pc:graphicFrameChg>
        <pc:graphicFrameChg chg="add del">
          <ac:chgData name="Bria Y Echols" userId="S::bechols@astate.edu::ca57a47a-71f5-4092-aa63-78a04bf45d5d" providerId="AD" clId="Web-{68CCAD59-6E32-DE61-65B1-89AE9AEC1E1E}" dt="2025-11-13T20:11:28.626" v="316"/>
          <ac:graphicFrameMkLst>
            <pc:docMk/>
            <pc:sldMk cId="3567890402" sldId="262"/>
            <ac:graphicFrameMk id="17" creationId="{7B211335-B7DE-E62D-5B6F-1986081AA485}"/>
          </ac:graphicFrameMkLst>
        </pc:graphicFrameChg>
      </pc:sldChg>
      <pc:sldChg chg="addSp modSp">
        <pc:chgData name="Bria Y Echols" userId="S::bechols@astate.edu::ca57a47a-71f5-4092-aa63-78a04bf45d5d" providerId="AD" clId="Web-{68CCAD59-6E32-DE61-65B1-89AE9AEC1E1E}" dt="2025-11-13T20:39:48.481" v="733" actId="14100"/>
        <pc:sldMkLst>
          <pc:docMk/>
          <pc:sldMk cId="1362774904" sldId="263"/>
        </pc:sldMkLst>
        <pc:spChg chg="mod">
          <ac:chgData name="Bria Y Echols" userId="S::bechols@astate.edu::ca57a47a-71f5-4092-aa63-78a04bf45d5d" providerId="AD" clId="Web-{68CCAD59-6E32-DE61-65B1-89AE9AEC1E1E}" dt="2025-11-13T20:10:00.563" v="310" actId="1076"/>
          <ac:spMkLst>
            <pc:docMk/>
            <pc:sldMk cId="1362774904" sldId="263"/>
            <ac:spMk id="2" creationId="{717D199F-C55C-783C-333C-6335A75E43AC}"/>
          </ac:spMkLst>
        </pc:spChg>
        <pc:spChg chg="mod">
          <ac:chgData name="Bria Y Echols" userId="S::bechols@astate.edu::ca57a47a-71f5-4092-aa63-78a04bf45d5d" providerId="AD" clId="Web-{68CCAD59-6E32-DE61-65B1-89AE9AEC1E1E}" dt="2025-11-13T20:09:56.874" v="309" actId="1076"/>
          <ac:spMkLst>
            <pc:docMk/>
            <pc:sldMk cId="1362774904" sldId="263"/>
            <ac:spMk id="3" creationId="{1AC67F88-3C5D-E98E-C423-F2AA85D8C800}"/>
          </ac:spMkLst>
        </pc:spChg>
        <pc:spChg chg="mod">
          <ac:chgData name="Bria Y Echols" userId="S::bechols@astate.edu::ca57a47a-71f5-4092-aa63-78a04bf45d5d" providerId="AD" clId="Web-{68CCAD59-6E32-DE61-65B1-89AE9AEC1E1E}" dt="2025-11-13T20:10:07.281" v="311" actId="1076"/>
          <ac:spMkLst>
            <pc:docMk/>
            <pc:sldMk cId="1362774904" sldId="263"/>
            <ac:spMk id="5" creationId="{5DF55DE2-E368-760D-8856-7F15DCE1E702}"/>
          </ac:spMkLst>
        </pc:spChg>
        <pc:spChg chg="add mod">
          <ac:chgData name="Bria Y Echols" userId="S::bechols@astate.edu::ca57a47a-71f5-4092-aa63-78a04bf45d5d" providerId="AD" clId="Web-{68CCAD59-6E32-DE61-65B1-89AE9AEC1E1E}" dt="2025-11-13T20:39:48.481" v="733" actId="14100"/>
          <ac:spMkLst>
            <pc:docMk/>
            <pc:sldMk cId="1362774904" sldId="263"/>
            <ac:spMk id="8" creationId="{BB40331D-4C8E-7E5A-F0E6-DD3035EC71CA}"/>
          </ac:spMkLst>
        </pc:spChg>
        <pc:spChg chg="mod">
          <ac:chgData name="Bria Y Echols" userId="S::bechols@astate.edu::ca57a47a-71f5-4092-aa63-78a04bf45d5d" providerId="AD" clId="Web-{68CCAD59-6E32-DE61-65B1-89AE9AEC1E1E}" dt="2025-11-13T20:09:45.749" v="306" actId="1076"/>
          <ac:spMkLst>
            <pc:docMk/>
            <pc:sldMk cId="1362774904" sldId="263"/>
            <ac:spMk id="9" creationId="{1F514B28-3433-26BB-D1E4-A5CF519BD088}"/>
          </ac:spMkLst>
        </pc:spChg>
      </pc:sldChg>
      <pc:sldChg chg="modSp modNotes">
        <pc:chgData name="Bria Y Echols" userId="S::bechols@astate.edu::ca57a47a-71f5-4092-aa63-78a04bf45d5d" providerId="AD" clId="Web-{68CCAD59-6E32-DE61-65B1-89AE9AEC1E1E}" dt="2025-11-13T21:00:12.977" v="1032" actId="1076"/>
        <pc:sldMkLst>
          <pc:docMk/>
          <pc:sldMk cId="2737168707" sldId="264"/>
        </pc:sldMkLst>
        <pc:spChg chg="mod">
          <ac:chgData name="Bria Y Echols" userId="S::bechols@astate.edu::ca57a47a-71f5-4092-aa63-78a04bf45d5d" providerId="AD" clId="Web-{68CCAD59-6E32-DE61-65B1-89AE9AEC1E1E}" dt="2025-11-13T21:00:12.977" v="1032" actId="1076"/>
          <ac:spMkLst>
            <pc:docMk/>
            <pc:sldMk cId="2737168707" sldId="264"/>
            <ac:spMk id="2" creationId="{7B5EB794-79B0-0C6B-6FA1-8D412987ADA5}"/>
          </ac:spMkLst>
        </pc:spChg>
        <pc:spChg chg="mod">
          <ac:chgData name="Bria Y Echols" userId="S::bechols@astate.edu::ca57a47a-71f5-4092-aa63-78a04bf45d5d" providerId="AD" clId="Web-{68CCAD59-6E32-DE61-65B1-89AE9AEC1E1E}" dt="2025-11-13T21:00:01.305" v="1026" actId="1076"/>
          <ac:spMkLst>
            <pc:docMk/>
            <pc:sldMk cId="2737168707" sldId="264"/>
            <ac:spMk id="3" creationId="{4C04F366-12F1-DAC6-2580-819CD5D3E750}"/>
          </ac:spMkLst>
        </pc:spChg>
      </pc:sldChg>
      <pc:sldChg chg="modSp">
        <pc:chgData name="Bria Y Echols" userId="S::bechols@astate.edu::ca57a47a-71f5-4092-aa63-78a04bf45d5d" providerId="AD" clId="Web-{68CCAD59-6E32-DE61-65B1-89AE9AEC1E1E}" dt="2025-11-13T21:46:02.311" v="1698" actId="1076"/>
        <pc:sldMkLst>
          <pc:docMk/>
          <pc:sldMk cId="1924500051" sldId="265"/>
        </pc:sldMkLst>
        <pc:spChg chg="mod">
          <ac:chgData name="Bria Y Echols" userId="S::bechols@astate.edu::ca57a47a-71f5-4092-aa63-78a04bf45d5d" providerId="AD" clId="Web-{68CCAD59-6E32-DE61-65B1-89AE9AEC1E1E}" dt="2025-11-13T21:46:02.311" v="1698" actId="1076"/>
          <ac:spMkLst>
            <pc:docMk/>
            <pc:sldMk cId="1924500051" sldId="265"/>
            <ac:spMk id="2" creationId="{D76CE252-60C3-5CD1-96CA-35AC6AF3F969}"/>
          </ac:spMkLst>
        </pc:spChg>
      </pc:sldChg>
      <pc:sldChg chg="addSp delSp modSp new ord">
        <pc:chgData name="Bria Y Echols" userId="S::bechols@astate.edu::ca57a47a-71f5-4092-aa63-78a04bf45d5d" providerId="AD" clId="Web-{68CCAD59-6E32-DE61-65B1-89AE9AEC1E1E}" dt="2025-11-13T20:40:56.344" v="739"/>
        <pc:sldMkLst>
          <pc:docMk/>
          <pc:sldMk cId="786713926" sldId="266"/>
        </pc:sldMkLst>
        <pc:spChg chg="mod">
          <ac:chgData name="Bria Y Echols" userId="S::bechols@astate.edu::ca57a47a-71f5-4092-aa63-78a04bf45d5d" providerId="AD" clId="Web-{68CCAD59-6E32-DE61-65B1-89AE9AEC1E1E}" dt="2025-11-13T20:22:33.133" v="400" actId="20577"/>
          <ac:spMkLst>
            <pc:docMk/>
            <pc:sldMk cId="786713926" sldId="266"/>
            <ac:spMk id="2" creationId="{1EF6B740-8F1D-0E7A-E8C2-16F990C902CC}"/>
          </ac:spMkLst>
        </pc:spChg>
        <pc:spChg chg="mod">
          <ac:chgData name="Bria Y Echols" userId="S::bechols@astate.edu::ca57a47a-71f5-4092-aa63-78a04bf45d5d" providerId="AD" clId="Web-{68CCAD59-6E32-DE61-65B1-89AE9AEC1E1E}" dt="2025-11-13T20:32:44.118" v="496" actId="1076"/>
          <ac:spMkLst>
            <pc:docMk/>
            <pc:sldMk cId="786713926" sldId="266"/>
            <ac:spMk id="3" creationId="{A07DBBE4-0084-07CC-DE0C-9C4A078752C8}"/>
          </ac:spMkLst>
        </pc:spChg>
        <pc:spChg chg="mod">
          <ac:chgData name="Bria Y Echols" userId="S::bechols@astate.edu::ca57a47a-71f5-4092-aa63-78a04bf45d5d" providerId="AD" clId="Web-{68CCAD59-6E32-DE61-65B1-89AE9AEC1E1E}" dt="2025-11-13T20:30:05.491" v="458" actId="20577"/>
          <ac:spMkLst>
            <pc:docMk/>
            <pc:sldMk cId="786713926" sldId="266"/>
            <ac:spMk id="4" creationId="{2B2A8770-AC6F-447B-2BD8-9D38C98AAECA}"/>
          </ac:spMkLst>
        </pc:spChg>
        <pc:spChg chg="add del mod">
          <ac:chgData name="Bria Y Echols" userId="S::bechols@astate.edu::ca57a47a-71f5-4092-aa63-78a04bf45d5d" providerId="AD" clId="Web-{68CCAD59-6E32-DE61-65B1-89AE9AEC1E1E}" dt="2025-11-13T20:40:56.344" v="739"/>
          <ac:spMkLst>
            <pc:docMk/>
            <pc:sldMk cId="786713926" sldId="266"/>
            <ac:spMk id="5" creationId="{C3085FD0-7A85-C33A-31BD-7BF84CFA7794}"/>
          </ac:spMkLst>
        </pc:spChg>
        <pc:spChg chg="mod">
          <ac:chgData name="Bria Y Echols" userId="S::bechols@astate.edu::ca57a47a-71f5-4092-aa63-78a04bf45d5d" providerId="AD" clId="Web-{68CCAD59-6E32-DE61-65B1-89AE9AEC1E1E}" dt="2025-11-13T20:32:46.774" v="497" actId="1076"/>
          <ac:spMkLst>
            <pc:docMk/>
            <pc:sldMk cId="786713926" sldId="266"/>
            <ac:spMk id="6" creationId="{B8FA2BA2-A96C-AA93-B7D8-939576D5F163}"/>
          </ac:spMkLst>
        </pc:spChg>
        <pc:graphicFrameChg chg="add del">
          <ac:chgData name="Bria Y Echols" userId="S::bechols@astate.edu::ca57a47a-71f5-4092-aa63-78a04bf45d5d" providerId="AD" clId="Web-{68CCAD59-6E32-DE61-65B1-89AE9AEC1E1E}" dt="2025-11-13T20:40:50.328" v="737"/>
          <ac:graphicFrameMkLst>
            <pc:docMk/>
            <pc:sldMk cId="786713926" sldId="266"/>
            <ac:graphicFrameMk id="8" creationId="{C1CCBC55-271A-1C19-C1CC-5FE7AB36875B}"/>
          </ac:graphicFrameMkLst>
        </pc:graphicFrameChg>
        <pc:graphicFrameChg chg="add del">
          <ac:chgData name="Bria Y Echols" userId="S::bechols@astate.edu::ca57a47a-71f5-4092-aa63-78a04bf45d5d" providerId="AD" clId="Web-{68CCAD59-6E32-DE61-65B1-89AE9AEC1E1E}" dt="2025-11-13T20:40:56.344" v="739"/>
          <ac:graphicFrameMkLst>
            <pc:docMk/>
            <pc:sldMk cId="786713926" sldId="266"/>
            <ac:graphicFrameMk id="10" creationId="{31FC0F57-1006-6362-55A1-7323BE0F3E89}"/>
          </ac:graphicFrameMkLst>
        </pc:graphicFrameChg>
      </pc:sldChg>
      <pc:sldChg chg="addSp delSp modSp add replId">
        <pc:chgData name="Bria Y Echols" userId="S::bechols@astate.edu::ca57a47a-71f5-4092-aa63-78a04bf45d5d" providerId="AD" clId="Web-{68CCAD59-6E32-DE61-65B1-89AE9AEC1E1E}" dt="2025-11-13T20:37:51.380" v="659" actId="20577"/>
        <pc:sldMkLst>
          <pc:docMk/>
          <pc:sldMk cId="3309167372" sldId="267"/>
        </pc:sldMkLst>
        <pc:spChg chg="mod">
          <ac:chgData name="Bria Y Echols" userId="S::bechols@astate.edu::ca57a47a-71f5-4092-aa63-78a04bf45d5d" providerId="AD" clId="Web-{68CCAD59-6E32-DE61-65B1-89AE9AEC1E1E}" dt="2025-11-13T20:34:51.119" v="559" actId="20577"/>
          <ac:spMkLst>
            <pc:docMk/>
            <pc:sldMk cId="3309167372" sldId="267"/>
            <ac:spMk id="3" creationId="{ECD8A170-EEAE-BC7A-0268-4F9BF26592B1}"/>
          </ac:spMkLst>
        </pc:spChg>
        <pc:spChg chg="mod">
          <ac:chgData name="Bria Y Echols" userId="S::bechols@astate.edu::ca57a47a-71f5-4092-aa63-78a04bf45d5d" providerId="AD" clId="Web-{68CCAD59-6E32-DE61-65B1-89AE9AEC1E1E}" dt="2025-11-13T20:35:44.948" v="581" actId="14100"/>
          <ac:spMkLst>
            <pc:docMk/>
            <pc:sldMk cId="3309167372" sldId="267"/>
            <ac:spMk id="4" creationId="{FF18B41B-3DB3-E8B6-ACB5-D121AAA15EC3}"/>
          </ac:spMkLst>
        </pc:spChg>
        <pc:spChg chg="mod">
          <ac:chgData name="Bria Y Echols" userId="S::bechols@astate.edu::ca57a47a-71f5-4092-aa63-78a04bf45d5d" providerId="AD" clId="Web-{68CCAD59-6E32-DE61-65B1-89AE9AEC1E1E}" dt="2025-11-13T20:36:01.589" v="583" actId="1076"/>
          <ac:spMkLst>
            <pc:docMk/>
            <pc:sldMk cId="3309167372" sldId="267"/>
            <ac:spMk id="5" creationId="{38200C8B-A1FB-23DB-5FBB-33D6BEC37096}"/>
          </ac:spMkLst>
        </pc:spChg>
        <pc:spChg chg="mod">
          <ac:chgData name="Bria Y Echols" userId="S::bechols@astate.edu::ca57a47a-71f5-4092-aa63-78a04bf45d5d" providerId="AD" clId="Web-{68CCAD59-6E32-DE61-65B1-89AE9AEC1E1E}" dt="2025-11-13T20:35:44.948" v="581" actId="14100"/>
          <ac:spMkLst>
            <pc:docMk/>
            <pc:sldMk cId="3309167372" sldId="267"/>
            <ac:spMk id="6" creationId="{423CE057-1237-7F6F-E195-BCA4160A6D81}"/>
          </ac:spMkLst>
        </pc:spChg>
        <pc:spChg chg="add del mod">
          <ac:chgData name="Bria Y Echols" userId="S::bechols@astate.edu::ca57a47a-71f5-4092-aa63-78a04bf45d5d" providerId="AD" clId="Web-{68CCAD59-6E32-DE61-65B1-89AE9AEC1E1E}" dt="2025-11-13T20:36:42.967" v="606"/>
          <ac:spMkLst>
            <pc:docMk/>
            <pc:sldMk cId="3309167372" sldId="267"/>
            <ac:spMk id="7" creationId="{0B3189D9-0C55-5B01-B4F9-C866F28E587E}"/>
          </ac:spMkLst>
        </pc:spChg>
        <pc:spChg chg="add del mod">
          <ac:chgData name="Bria Y Echols" userId="S::bechols@astate.edu::ca57a47a-71f5-4092-aa63-78a04bf45d5d" providerId="AD" clId="Web-{68CCAD59-6E32-DE61-65B1-89AE9AEC1E1E}" dt="2025-11-13T20:37:06.204" v="613"/>
          <ac:spMkLst>
            <pc:docMk/>
            <pc:sldMk cId="3309167372" sldId="267"/>
            <ac:spMk id="9" creationId="{E9653104-E2FC-A9B7-D291-C737AB3A920F}"/>
          </ac:spMkLst>
        </pc:spChg>
        <pc:spChg chg="add del">
          <ac:chgData name="Bria Y Echols" userId="S::bechols@astate.edu::ca57a47a-71f5-4092-aa63-78a04bf45d5d" providerId="AD" clId="Web-{68CCAD59-6E32-DE61-65B1-89AE9AEC1E1E}" dt="2025-11-13T20:37:02.844" v="611"/>
          <ac:spMkLst>
            <pc:docMk/>
            <pc:sldMk cId="3309167372" sldId="267"/>
            <ac:spMk id="11" creationId="{3D787A2B-D6E4-BE13-1910-6441E37B8C18}"/>
          </ac:spMkLst>
        </pc:spChg>
        <pc:spChg chg="add mod">
          <ac:chgData name="Bria Y Echols" userId="S::bechols@astate.edu::ca57a47a-71f5-4092-aa63-78a04bf45d5d" providerId="AD" clId="Web-{68CCAD59-6E32-DE61-65B1-89AE9AEC1E1E}" dt="2025-11-13T20:37:51.380" v="659" actId="20577"/>
          <ac:spMkLst>
            <pc:docMk/>
            <pc:sldMk cId="3309167372" sldId="267"/>
            <ac:spMk id="13" creationId="{75176E21-3656-136C-710A-678EF2ABD68E}"/>
          </ac:spMkLst>
        </pc:spChg>
      </pc:sldChg>
      <pc:sldChg chg="addSp modSp new mod setBg modNotes">
        <pc:chgData name="Bria Y Echols" userId="S::bechols@astate.edu::ca57a47a-71f5-4092-aa63-78a04bf45d5d" providerId="AD" clId="Web-{68CCAD59-6E32-DE61-65B1-89AE9AEC1E1E}" dt="2025-11-13T21:10:30.785" v="1518"/>
        <pc:sldMkLst>
          <pc:docMk/>
          <pc:sldMk cId="3491178796" sldId="268"/>
        </pc:sldMkLst>
        <pc:spChg chg="mod">
          <ac:chgData name="Bria Y Echols" userId="S::bechols@astate.edu::ca57a47a-71f5-4092-aa63-78a04bf45d5d" providerId="AD" clId="Web-{68CCAD59-6E32-DE61-65B1-89AE9AEC1E1E}" dt="2025-11-13T21:05:14.546" v="1349" actId="14100"/>
          <ac:spMkLst>
            <pc:docMk/>
            <pc:sldMk cId="3491178796" sldId="268"/>
            <ac:spMk id="2" creationId="{E1475F80-D599-1C55-FA55-7F30E85F382B}"/>
          </ac:spMkLst>
        </pc:spChg>
        <pc:spChg chg="mod">
          <ac:chgData name="Bria Y Echols" userId="S::bechols@astate.edu::ca57a47a-71f5-4092-aa63-78a04bf45d5d" providerId="AD" clId="Web-{68CCAD59-6E32-DE61-65B1-89AE9AEC1E1E}" dt="2025-11-13T21:05:24.030" v="1353" actId="20577"/>
          <ac:spMkLst>
            <pc:docMk/>
            <pc:sldMk cId="3491178796" sldId="268"/>
            <ac:spMk id="3" creationId="{5E5FDD5C-EE3E-3FA7-82D9-D155023BEB3C}"/>
          </ac:spMkLst>
        </pc:spChg>
        <pc:spChg chg="add mod">
          <ac:chgData name="Bria Y Echols" userId="S::bechols@astate.edu::ca57a47a-71f5-4092-aa63-78a04bf45d5d" providerId="AD" clId="Web-{68CCAD59-6E32-DE61-65B1-89AE9AEC1E1E}" dt="2025-11-13T21:10:30.785" v="1518"/>
          <ac:spMkLst>
            <pc:docMk/>
            <pc:sldMk cId="3491178796" sldId="268"/>
            <ac:spMk id="4" creationId="{A1E5FC4C-9974-FD0E-5FD5-6F6267B51EBC}"/>
          </ac:spMkLst>
        </pc:spChg>
        <pc:picChg chg="add">
          <ac:chgData name="Bria Y Echols" userId="S::bechols@astate.edu::ca57a47a-71f5-4092-aa63-78a04bf45d5d" providerId="AD" clId="Web-{68CCAD59-6E32-DE61-65B1-89AE9AEC1E1E}" dt="2025-11-13T21:04:07.767" v="1318"/>
          <ac:picMkLst>
            <pc:docMk/>
            <pc:sldMk cId="3491178796" sldId="268"/>
            <ac:picMk id="7" creationId="{66443A43-8148-584B-26F9-35CFE382EF91}"/>
          </ac:picMkLst>
        </pc:picChg>
      </pc:sldChg>
      <pc:sldChg chg="modSp new">
        <pc:chgData name="Bria Y Echols" userId="S::bechols@astate.edu::ca57a47a-71f5-4092-aa63-78a04bf45d5d" providerId="AD" clId="Web-{68CCAD59-6E32-DE61-65B1-89AE9AEC1E1E}" dt="2025-11-13T21:09:23.533" v="1436" actId="1076"/>
        <pc:sldMkLst>
          <pc:docMk/>
          <pc:sldMk cId="3125560340" sldId="269"/>
        </pc:sldMkLst>
        <pc:spChg chg="mod">
          <ac:chgData name="Bria Y Echols" userId="S::bechols@astate.edu::ca57a47a-71f5-4092-aa63-78a04bf45d5d" providerId="AD" clId="Web-{68CCAD59-6E32-DE61-65B1-89AE9AEC1E1E}" dt="2025-11-13T21:08:31.783" v="1422" actId="20577"/>
          <ac:spMkLst>
            <pc:docMk/>
            <pc:sldMk cId="3125560340" sldId="269"/>
            <ac:spMk id="2" creationId="{96997395-F1E2-D608-241D-D3CC15E21A81}"/>
          </ac:spMkLst>
        </pc:spChg>
        <pc:spChg chg="mod">
          <ac:chgData name="Bria Y Echols" userId="S::bechols@astate.edu::ca57a47a-71f5-4092-aa63-78a04bf45d5d" providerId="AD" clId="Web-{68CCAD59-6E32-DE61-65B1-89AE9AEC1E1E}" dt="2025-11-13T21:09:23.533" v="1436" actId="1076"/>
          <ac:spMkLst>
            <pc:docMk/>
            <pc:sldMk cId="3125560340" sldId="269"/>
            <ac:spMk id="3" creationId="{862618A1-8482-AABA-2FEA-D6AF973172B7}"/>
          </ac:spMkLst>
        </pc:spChg>
      </pc:sldChg>
      <pc:sldChg chg="modSp add replId">
        <pc:chgData name="Bria Y Echols" userId="S::bechols@astate.edu::ca57a47a-71f5-4092-aa63-78a04bf45d5d" providerId="AD" clId="Web-{68CCAD59-6E32-DE61-65B1-89AE9AEC1E1E}" dt="2025-11-13T21:11:45.089" v="1580" actId="20577"/>
        <pc:sldMkLst>
          <pc:docMk/>
          <pc:sldMk cId="1528643701" sldId="270"/>
        </pc:sldMkLst>
        <pc:spChg chg="mod">
          <ac:chgData name="Bria Y Echols" userId="S::bechols@astate.edu::ca57a47a-71f5-4092-aa63-78a04bf45d5d" providerId="AD" clId="Web-{68CCAD59-6E32-DE61-65B1-89AE9AEC1E1E}" dt="2025-11-13T21:11:43.620" v="1578" actId="1076"/>
          <ac:spMkLst>
            <pc:docMk/>
            <pc:sldMk cId="1528643701" sldId="270"/>
            <ac:spMk id="2" creationId="{352F26A9-B689-DBEC-9C30-537229CDD665}"/>
          </ac:spMkLst>
        </pc:spChg>
        <pc:spChg chg="mod">
          <ac:chgData name="Bria Y Echols" userId="S::bechols@astate.edu::ca57a47a-71f5-4092-aa63-78a04bf45d5d" providerId="AD" clId="Web-{68CCAD59-6E32-DE61-65B1-89AE9AEC1E1E}" dt="2025-11-13T21:11:45.089" v="1580" actId="20577"/>
          <ac:spMkLst>
            <pc:docMk/>
            <pc:sldMk cId="1528643701" sldId="270"/>
            <ac:spMk id="3" creationId="{E7B40C34-0D1F-ACC5-3839-90D883D93303}"/>
          </ac:spMkLst>
        </pc:spChg>
      </pc:sldChg>
    </pc:docChg>
  </pc:docChgLst>
  <pc:docChgLst>
    <pc:chgData name="Bria Y Echols" userId="S::bechols@astate.edu::ca57a47a-71f5-4092-aa63-78a04bf45d5d" providerId="AD" clId="Web-{64115F35-DFF2-BDBE-67D1-1D19C5C1A036}"/>
    <pc:docChg chg="mod addSld modSld addMainMaster delMainMaster">
      <pc:chgData name="Bria Y Echols" userId="S::bechols@astate.edu::ca57a47a-71f5-4092-aa63-78a04bf45d5d" providerId="AD" clId="Web-{64115F35-DFF2-BDBE-67D1-1D19C5C1A036}" dt="2025-11-11T16:51:54.588" v="186"/>
      <pc:docMkLst>
        <pc:docMk/>
      </pc:docMkLst>
      <pc:sldChg chg="addSp delSp modSp mod setBg modClrScheme delDesignElem chgLayout">
        <pc:chgData name="Bria Y Echols" userId="S::bechols@astate.edu::ca57a47a-71f5-4092-aa63-78a04bf45d5d" providerId="AD" clId="Web-{64115F35-DFF2-BDBE-67D1-1D19C5C1A036}" dt="2025-11-11T16:49:52.529" v="185"/>
        <pc:sldMkLst>
          <pc:docMk/>
          <pc:sldMk cId="109857222" sldId="256"/>
        </pc:sldMkLst>
        <pc:spChg chg="mod ord">
          <ac:chgData name="Bria Y Echols" userId="S::bechols@astate.edu::ca57a47a-71f5-4092-aa63-78a04bf45d5d" providerId="AD" clId="Web-{64115F35-DFF2-BDBE-67D1-1D19C5C1A036}" dt="2025-11-11T16:49:52.529" v="185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Bria Y Echols" userId="S::bechols@astate.edu::ca57a47a-71f5-4092-aa63-78a04bf45d5d" providerId="AD" clId="Web-{64115F35-DFF2-BDBE-67D1-1D19C5C1A036}" dt="2025-11-11T16:49:52.529" v="185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Bria Y Echols" userId="S::bechols@astate.edu::ca57a47a-71f5-4092-aa63-78a04bf45d5d" providerId="AD" clId="Web-{64115F35-DFF2-BDBE-67D1-1D19C5C1A036}" dt="2025-11-11T16:36:20.276" v="81" actId="1076"/>
          <ac:picMkLst>
            <pc:docMk/>
            <pc:sldMk cId="109857222" sldId="256"/>
            <ac:picMk id="7" creationId="{D64E3DB9-59B5-5169-3841-7F0A1E45C0CC}"/>
          </ac:picMkLst>
        </pc:picChg>
      </pc:sldChg>
      <pc:sldChg chg="addSp delSp modSp new mod setBg modClrScheme delDesignElem chgLayout">
        <pc:chgData name="Bria Y Echols" userId="S::bechols@astate.edu::ca57a47a-71f5-4092-aa63-78a04bf45d5d" providerId="AD" clId="Web-{64115F35-DFF2-BDBE-67D1-1D19C5C1A036}" dt="2025-11-11T16:49:52.529" v="185"/>
        <pc:sldMkLst>
          <pc:docMk/>
          <pc:sldMk cId="4145205492" sldId="257"/>
        </pc:sldMkLst>
        <pc:spChg chg="mod ord">
          <ac:chgData name="Bria Y Echols" userId="S::bechols@astate.edu::ca57a47a-71f5-4092-aa63-78a04bf45d5d" providerId="AD" clId="Web-{64115F35-DFF2-BDBE-67D1-1D19C5C1A036}" dt="2025-11-11T16:49:52.529" v="185"/>
          <ac:spMkLst>
            <pc:docMk/>
            <pc:sldMk cId="4145205492" sldId="257"/>
            <ac:spMk id="2" creationId="{1140F250-2C54-112B-A9B2-C759BE15F495}"/>
          </ac:spMkLst>
        </pc:spChg>
        <pc:spChg chg="mod ord">
          <ac:chgData name="Bria Y Echols" userId="S::bechols@astate.edu::ca57a47a-71f5-4092-aa63-78a04bf45d5d" providerId="AD" clId="Web-{64115F35-DFF2-BDBE-67D1-1D19C5C1A036}" dt="2025-11-11T16:49:52.529" v="185"/>
          <ac:spMkLst>
            <pc:docMk/>
            <pc:sldMk cId="4145205492" sldId="257"/>
            <ac:spMk id="3" creationId="{8A5F748E-9522-15AA-B00D-F7A5FE75F52C}"/>
          </ac:spMkLst>
        </pc:spChg>
      </pc:sldChg>
    </pc:docChg>
  </pc:docChgLst>
  <pc:docChgLst>
    <pc:chgData name="Bria Y Echols" userId="S::bechols@astate.edu::ca57a47a-71f5-4092-aa63-78a04bf45d5d" providerId="AD" clId="Web-{00D3B459-ADBE-C432-DFCE-5A7E7DD48068}"/>
    <pc:docChg chg="modSld">
      <pc:chgData name="Bria Y Echols" userId="S::bechols@astate.edu::ca57a47a-71f5-4092-aa63-78a04bf45d5d" providerId="AD" clId="Web-{00D3B459-ADBE-C432-DFCE-5A7E7DD48068}" dt="2025-11-14T03:27:36.931" v="8" actId="20577"/>
      <pc:docMkLst>
        <pc:docMk/>
      </pc:docMkLst>
      <pc:sldChg chg="modSp">
        <pc:chgData name="Bria Y Echols" userId="S::bechols@astate.edu::ca57a47a-71f5-4092-aa63-78a04bf45d5d" providerId="AD" clId="Web-{00D3B459-ADBE-C432-DFCE-5A7E7DD48068}" dt="2025-11-14T03:27:36.931" v="8" actId="20577"/>
        <pc:sldMkLst>
          <pc:docMk/>
          <pc:sldMk cId="4145205492" sldId="257"/>
        </pc:sldMkLst>
        <pc:spChg chg="mod">
          <ac:chgData name="Bria Y Echols" userId="S::bechols@astate.edu::ca57a47a-71f5-4092-aa63-78a04bf45d5d" providerId="AD" clId="Web-{00D3B459-ADBE-C432-DFCE-5A7E7DD48068}" dt="2025-11-14T03:27:36.931" v="8" actId="20577"/>
          <ac:spMkLst>
            <pc:docMk/>
            <pc:sldMk cId="4145205492" sldId="257"/>
            <ac:spMk id="3" creationId="{8A5F748E-9522-15AA-B00D-F7A5FE75F52C}"/>
          </ac:spMkLst>
        </pc:spChg>
      </pc:sldChg>
    </pc:docChg>
  </pc:docChgLst>
  <pc:docChgLst>
    <pc:chgData name="Bria Y Echols" userId="S::bechols@astate.edu::ca57a47a-71f5-4092-aa63-78a04bf45d5d" providerId="AD" clId="Web-{B6390398-0D9F-0ADE-A5DE-499D5A01C135}"/>
    <pc:docChg chg="mod addSld delSld modSld sldOrd addMainMaster delMainMaster">
      <pc:chgData name="Bria Y Echols" userId="S::bechols@astate.edu::ca57a47a-71f5-4092-aa63-78a04bf45d5d" providerId="AD" clId="Web-{B6390398-0D9F-0ADE-A5DE-499D5A01C135}" dt="2025-11-12T21:57:21" v="1693" actId="20577"/>
      <pc:docMkLst>
        <pc:docMk/>
      </pc:docMkLst>
      <pc:sldChg chg="addSp delSp modSp mod modClrScheme chgLayout">
        <pc:chgData name="Bria Y Echols" userId="S::bechols@astate.edu::ca57a47a-71f5-4092-aa63-78a04bf45d5d" providerId="AD" clId="Web-{B6390398-0D9F-0ADE-A5DE-499D5A01C135}" dt="2025-11-12T19:31:36.025" v="735"/>
        <pc:sldMkLst>
          <pc:docMk/>
          <pc:sldMk cId="109857222" sldId="256"/>
        </pc:sldMkLst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Bria Y Echols" userId="S::bechols@astate.edu::ca57a47a-71f5-4092-aa63-78a04bf45d5d" providerId="AD" clId="Web-{B6390398-0D9F-0ADE-A5DE-499D5A01C135}" dt="2025-11-12T19:07:01.004" v="162" actId="1076"/>
          <ac:picMkLst>
            <pc:docMk/>
            <pc:sldMk cId="109857222" sldId="256"/>
            <ac:picMk id="4" creationId="{C645D940-267D-3962-6959-DBE759204B1A}"/>
          </ac:picMkLst>
        </pc:picChg>
      </pc:sldChg>
      <pc:sldChg chg="addSp delSp modSp mod modClrScheme chgLayout">
        <pc:chgData name="Bria Y Echols" userId="S::bechols@astate.edu::ca57a47a-71f5-4092-aa63-78a04bf45d5d" providerId="AD" clId="Web-{B6390398-0D9F-0ADE-A5DE-499D5A01C135}" dt="2025-11-12T20:00:35.536" v="1375" actId="1076"/>
        <pc:sldMkLst>
          <pc:docMk/>
          <pc:sldMk cId="4145205492" sldId="257"/>
        </pc:sldMkLst>
        <pc:spChg chg="mod ord">
          <ac:chgData name="Bria Y Echols" userId="S::bechols@astate.edu::ca57a47a-71f5-4092-aa63-78a04bf45d5d" providerId="AD" clId="Web-{B6390398-0D9F-0ADE-A5DE-499D5A01C135}" dt="2025-11-12T20:00:35.536" v="1375" actId="1076"/>
          <ac:spMkLst>
            <pc:docMk/>
            <pc:sldMk cId="4145205492" sldId="257"/>
            <ac:spMk id="2" creationId="{1140F250-2C54-112B-A9B2-C759BE15F495}"/>
          </ac:spMkLst>
        </pc:spChg>
        <pc:spChg chg="mod ord">
          <ac:chgData name="Bria Y Echols" userId="S::bechols@astate.edu::ca57a47a-71f5-4092-aa63-78a04bf45d5d" providerId="AD" clId="Web-{B6390398-0D9F-0ADE-A5DE-499D5A01C135}" dt="2025-11-12T19:33:17.667" v="755" actId="14100"/>
          <ac:spMkLst>
            <pc:docMk/>
            <pc:sldMk cId="4145205492" sldId="257"/>
            <ac:spMk id="3" creationId="{8A5F748E-9522-15AA-B00D-F7A5FE75F52C}"/>
          </ac:spMkLst>
        </pc:spChg>
        <pc:spChg chg="add 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4145205492" sldId="257"/>
            <ac:spMk id="7" creationId="{FACBF973-6B95-A01F-150B-8E2F143FC213}"/>
          </ac:spMkLst>
        </pc:spChg>
        <pc:spChg chg="add 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4145205492" sldId="257"/>
            <ac:spMk id="14" creationId="{7ED70863-DA79-12C9-7CC9-6AE50E4A1FC2}"/>
          </ac:spMkLst>
        </pc:spChg>
        <pc:picChg chg="add mod ord">
          <ac:chgData name="Bria Y Echols" userId="S::bechols@astate.edu::ca57a47a-71f5-4092-aa63-78a04bf45d5d" providerId="AD" clId="Web-{B6390398-0D9F-0ADE-A5DE-499D5A01C135}" dt="2025-11-12T19:33:09.433" v="753" actId="1076"/>
          <ac:picMkLst>
            <pc:docMk/>
            <pc:sldMk cId="4145205492" sldId="257"/>
            <ac:picMk id="4" creationId="{3C7DCF18-1BCD-C6F6-E530-BDB83CB2DAD3}"/>
          </ac:picMkLst>
        </pc:picChg>
      </pc:sldChg>
      <pc:sldChg chg="addSp modSp new mod setBg modClrScheme chgLayout">
        <pc:chgData name="Bria Y Echols" userId="S::bechols@astate.edu::ca57a47a-71f5-4092-aa63-78a04bf45d5d" providerId="AD" clId="Web-{B6390398-0D9F-0ADE-A5DE-499D5A01C135}" dt="2025-11-12T19:33:40.511" v="756"/>
        <pc:sldMkLst>
          <pc:docMk/>
          <pc:sldMk cId="1234130423" sldId="258"/>
        </pc:sldMkLst>
        <pc:spChg chg="mod ord">
          <ac:chgData name="Bria Y Echols" userId="S::bechols@astate.edu::ca57a47a-71f5-4092-aa63-78a04bf45d5d" providerId="AD" clId="Web-{B6390398-0D9F-0ADE-A5DE-499D5A01C135}" dt="2025-11-12T19:33:40.511" v="756"/>
          <ac:spMkLst>
            <pc:docMk/>
            <pc:sldMk cId="1234130423" sldId="258"/>
            <ac:spMk id="2" creationId="{AF3811C5-F577-853A-DD8B-701F84FD097D}"/>
          </ac:spMkLst>
        </pc:spChg>
        <pc:spChg chg="mod ord">
          <ac:chgData name="Bria Y Echols" userId="S::bechols@astate.edu::ca57a47a-71f5-4092-aa63-78a04bf45d5d" providerId="AD" clId="Web-{B6390398-0D9F-0ADE-A5DE-499D5A01C135}" dt="2025-11-12T19:33:40.511" v="756"/>
          <ac:spMkLst>
            <pc:docMk/>
            <pc:sldMk cId="1234130423" sldId="258"/>
            <ac:spMk id="3" creationId="{C184ACDF-908C-F377-312C-F0453DF48906}"/>
          </ac:spMkLst>
        </pc:spChg>
        <pc:spChg chg="mod ord">
          <ac:chgData name="Bria Y Echols" userId="S::bechols@astate.edu::ca57a47a-71f5-4092-aa63-78a04bf45d5d" providerId="AD" clId="Web-{B6390398-0D9F-0ADE-A5DE-499D5A01C135}" dt="2025-11-12T19:33:40.511" v="756"/>
          <ac:spMkLst>
            <pc:docMk/>
            <pc:sldMk cId="1234130423" sldId="258"/>
            <ac:spMk id="4" creationId="{C58E1FE8-4EF7-16B7-49A8-A026AE774ED2}"/>
          </ac:spMkLst>
        </pc:spChg>
        <pc:spChg chg="mod ord">
          <ac:chgData name="Bria Y Echols" userId="S::bechols@astate.edu::ca57a47a-71f5-4092-aa63-78a04bf45d5d" providerId="AD" clId="Web-{B6390398-0D9F-0ADE-A5DE-499D5A01C135}" dt="2025-11-12T19:33:40.511" v="756"/>
          <ac:spMkLst>
            <pc:docMk/>
            <pc:sldMk cId="1234130423" sldId="258"/>
            <ac:spMk id="5" creationId="{B5AACC5B-9260-EBB8-AA99-7CC045D75405}"/>
          </ac:spMkLst>
        </pc:spChg>
        <pc:spChg chg="mod ord">
          <ac:chgData name="Bria Y Echols" userId="S::bechols@astate.edu::ca57a47a-71f5-4092-aa63-78a04bf45d5d" providerId="AD" clId="Web-{B6390398-0D9F-0ADE-A5DE-499D5A01C135}" dt="2025-11-12T19:33:40.511" v="756"/>
          <ac:spMkLst>
            <pc:docMk/>
            <pc:sldMk cId="1234130423" sldId="258"/>
            <ac:spMk id="6" creationId="{F4D5F204-FD4C-F4AF-7529-D0D856ACB909}"/>
          </ac:spMkLst>
        </pc:spChg>
        <pc:picChg chg="add mod ord">
          <ac:chgData name="Bria Y Echols" userId="S::bechols@astate.edu::ca57a47a-71f5-4092-aa63-78a04bf45d5d" providerId="AD" clId="Web-{B6390398-0D9F-0ADE-A5DE-499D5A01C135}" dt="2025-11-12T19:33:40.511" v="756"/>
          <ac:picMkLst>
            <pc:docMk/>
            <pc:sldMk cId="1234130423" sldId="258"/>
            <ac:picMk id="7" creationId="{AABCC393-9548-79A3-8D53-873C697C0E39}"/>
          </ac:picMkLst>
        </pc:picChg>
      </pc:sldChg>
      <pc:sldChg chg="addSp delSp modSp new mod setBg modClrScheme chgLayout">
        <pc:chgData name="Bria Y Echols" userId="S::bechols@astate.edu::ca57a47a-71f5-4092-aa63-78a04bf45d5d" providerId="AD" clId="Web-{B6390398-0D9F-0ADE-A5DE-499D5A01C135}" dt="2025-11-12T19:32:34.541" v="745" actId="1076"/>
        <pc:sldMkLst>
          <pc:docMk/>
          <pc:sldMk cId="4053445169" sldId="259"/>
        </pc:sldMkLst>
        <pc:spChg chg="mod ord">
          <ac:chgData name="Bria Y Echols" userId="S::bechols@astate.edu::ca57a47a-71f5-4092-aa63-78a04bf45d5d" providerId="AD" clId="Web-{B6390398-0D9F-0ADE-A5DE-499D5A01C135}" dt="2025-11-12T19:32:13.369" v="739" actId="1076"/>
          <ac:spMkLst>
            <pc:docMk/>
            <pc:sldMk cId="4053445169" sldId="259"/>
            <ac:spMk id="2" creationId="{A484DD1A-D6AD-0111-7099-6FDFFDE8CDAA}"/>
          </ac:spMkLst>
        </pc:spChg>
        <pc:spChg chg="mod ord">
          <ac:chgData name="Bria Y Echols" userId="S::bechols@astate.edu::ca57a47a-71f5-4092-aa63-78a04bf45d5d" providerId="AD" clId="Web-{B6390398-0D9F-0ADE-A5DE-499D5A01C135}" dt="2025-11-12T19:32:34.541" v="745" actId="1076"/>
          <ac:spMkLst>
            <pc:docMk/>
            <pc:sldMk cId="4053445169" sldId="259"/>
            <ac:spMk id="3" creationId="{48A3FFF0-EEB0-10F5-A800-5BBEA05BF5B4}"/>
          </ac:spMkLst>
        </pc:spChg>
        <pc:spChg chg="mod ord">
          <ac:chgData name="Bria Y Echols" userId="S::bechols@astate.edu::ca57a47a-71f5-4092-aa63-78a04bf45d5d" providerId="AD" clId="Web-{B6390398-0D9F-0ADE-A5DE-499D5A01C135}" dt="2025-11-12T19:32:02.385" v="737"/>
          <ac:spMkLst>
            <pc:docMk/>
            <pc:sldMk cId="4053445169" sldId="259"/>
            <ac:spMk id="4" creationId="{341455B5-CC54-1DCD-353B-166E447805BC}"/>
          </ac:spMkLst>
        </pc:spChg>
        <pc:spChg chg="mod ord">
          <ac:chgData name="Bria Y Echols" userId="S::bechols@astate.edu::ca57a47a-71f5-4092-aa63-78a04bf45d5d" providerId="AD" clId="Web-{B6390398-0D9F-0ADE-A5DE-499D5A01C135}" dt="2025-11-12T19:32:02.385" v="737"/>
          <ac:spMkLst>
            <pc:docMk/>
            <pc:sldMk cId="4053445169" sldId="259"/>
            <ac:spMk id="5" creationId="{BDB51C1B-C125-F94E-D8D5-6734CF2340FF}"/>
          </ac:spMkLst>
        </pc:spChg>
        <pc:spChg chg="mod ord">
          <ac:chgData name="Bria Y Echols" userId="S::bechols@astate.edu::ca57a47a-71f5-4092-aa63-78a04bf45d5d" providerId="AD" clId="Web-{B6390398-0D9F-0ADE-A5DE-499D5A01C135}" dt="2025-11-12T19:32:02.385" v="737"/>
          <ac:spMkLst>
            <pc:docMk/>
            <pc:sldMk cId="4053445169" sldId="259"/>
            <ac:spMk id="6" creationId="{1184999A-8DC6-94EE-634B-589FB60C4E56}"/>
          </ac:spMkLst>
        </pc:spChg>
        <pc:picChg chg="add mod">
          <ac:chgData name="Bria Y Echols" userId="S::bechols@astate.edu::ca57a47a-71f5-4092-aa63-78a04bf45d5d" providerId="AD" clId="Web-{B6390398-0D9F-0ADE-A5DE-499D5A01C135}" dt="2025-11-12T19:32:02.385" v="737"/>
          <ac:picMkLst>
            <pc:docMk/>
            <pc:sldMk cId="4053445169" sldId="259"/>
            <ac:picMk id="7" creationId="{38C19403-168A-A566-9377-2768576BB39F}"/>
          </ac:picMkLst>
        </pc:picChg>
      </pc:sldChg>
      <pc:sldChg chg="addSp modSp new mod ord modClrScheme chgLayout">
        <pc:chgData name="Bria Y Echols" userId="S::bechols@astate.edu::ca57a47a-71f5-4092-aa63-78a04bf45d5d" providerId="AD" clId="Web-{B6390398-0D9F-0ADE-A5DE-499D5A01C135}" dt="2025-11-12T19:34:13.027" v="760" actId="20577"/>
        <pc:sldMkLst>
          <pc:docMk/>
          <pc:sldMk cId="2221455630" sldId="260"/>
        </pc:sldMkLst>
        <pc:spChg chg="mod ord">
          <ac:chgData name="Bria Y Echols" userId="S::bechols@astate.edu::ca57a47a-71f5-4092-aa63-78a04bf45d5d" providerId="AD" clId="Web-{B6390398-0D9F-0ADE-A5DE-499D5A01C135}" dt="2025-11-12T19:34:13.027" v="760" actId="20577"/>
          <ac:spMkLst>
            <pc:docMk/>
            <pc:sldMk cId="2221455630" sldId="260"/>
            <ac:spMk id="2" creationId="{0A7C8322-990B-BB96-C031-20B56C210F21}"/>
          </ac:spMkLst>
        </pc:spChg>
        <pc:spChg chg="mod ord">
          <ac:chgData name="Bria Y Echols" userId="S::bechols@astate.edu::ca57a47a-71f5-4092-aa63-78a04bf45d5d" providerId="AD" clId="Web-{B6390398-0D9F-0ADE-A5DE-499D5A01C135}" dt="2025-11-12T19:33:58.027" v="758" actId="14100"/>
          <ac:spMkLst>
            <pc:docMk/>
            <pc:sldMk cId="2221455630" sldId="260"/>
            <ac:spMk id="3" creationId="{51A34E16-443B-866A-98D3-B72834B48496}"/>
          </ac:spMkLst>
        </pc:spChg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2221455630" sldId="260"/>
            <ac:spMk id="4" creationId="{AD11DFCB-0272-7A1F-5982-11F574DFECF9}"/>
          </ac:spMkLst>
        </pc:spChg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2221455630" sldId="260"/>
            <ac:spMk id="5" creationId="{076EB598-362C-23AA-59DE-D8F5238346DA}"/>
          </ac:spMkLst>
        </pc:spChg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2221455630" sldId="260"/>
            <ac:spMk id="6" creationId="{BCC5B624-1F93-3843-C324-B5F5791D1D23}"/>
          </ac:spMkLst>
        </pc:spChg>
        <pc:picChg chg="add">
          <ac:chgData name="Bria Y Echols" userId="S::bechols@astate.edu::ca57a47a-71f5-4092-aa63-78a04bf45d5d" providerId="AD" clId="Web-{B6390398-0D9F-0ADE-A5DE-499D5A01C135}" dt="2025-11-12T19:19:41.435" v="488"/>
          <ac:picMkLst>
            <pc:docMk/>
            <pc:sldMk cId="2221455630" sldId="260"/>
            <ac:picMk id="8" creationId="{73A77786-C8FF-B8C4-0935-EE65ADF5480C}"/>
          </ac:picMkLst>
        </pc:picChg>
      </pc:sldChg>
      <pc:sldChg chg="addSp delSp modSp new mod ord modClrScheme chgLayout">
        <pc:chgData name="Bria Y Echols" userId="S::bechols@astate.edu::ca57a47a-71f5-4092-aa63-78a04bf45d5d" providerId="AD" clId="Web-{B6390398-0D9F-0ADE-A5DE-499D5A01C135}" dt="2025-11-12T20:15:40.541" v="1670" actId="14100"/>
        <pc:sldMkLst>
          <pc:docMk/>
          <pc:sldMk cId="517433997" sldId="261"/>
        </pc:sldMkLst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517433997" sldId="261"/>
            <ac:spMk id="4" creationId="{9E5F3843-C642-6EF8-F59C-55DF5BA09514}"/>
          </ac:spMkLst>
        </pc:spChg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517433997" sldId="261"/>
            <ac:spMk id="5" creationId="{7C06C0DF-3791-E2AC-89FD-4532CBA3EF5F}"/>
          </ac:spMkLst>
        </pc:spChg>
        <pc:spChg chg="mod ord">
          <ac:chgData name="Bria Y Echols" userId="S::bechols@astate.edu::ca57a47a-71f5-4092-aa63-78a04bf45d5d" providerId="AD" clId="Web-{B6390398-0D9F-0ADE-A5DE-499D5A01C135}" dt="2025-11-12T19:31:36.025" v="735"/>
          <ac:spMkLst>
            <pc:docMk/>
            <pc:sldMk cId="517433997" sldId="261"/>
            <ac:spMk id="6" creationId="{0184EAA0-3F91-8C90-CDE0-30D9B6A41C57}"/>
          </ac:spMkLst>
        </pc:spChg>
        <pc:spChg chg="add mod ord">
          <ac:chgData name="Bria Y Echols" userId="S::bechols@astate.edu::ca57a47a-71f5-4092-aa63-78a04bf45d5d" providerId="AD" clId="Web-{B6390398-0D9F-0ADE-A5DE-499D5A01C135}" dt="2025-11-12T20:14:56.055" v="1668" actId="1076"/>
          <ac:spMkLst>
            <pc:docMk/>
            <pc:sldMk cId="517433997" sldId="261"/>
            <ac:spMk id="16" creationId="{63562EB1-38A8-67AD-2FB5-D62F7C317D49}"/>
          </ac:spMkLst>
        </pc:spChg>
        <pc:spChg chg="add mod ord">
          <ac:chgData name="Bria Y Echols" userId="S::bechols@astate.edu::ca57a47a-71f5-4092-aa63-78a04bf45d5d" providerId="AD" clId="Web-{B6390398-0D9F-0ADE-A5DE-499D5A01C135}" dt="2025-11-12T20:15:40.541" v="1670" actId="14100"/>
          <ac:spMkLst>
            <pc:docMk/>
            <pc:sldMk cId="517433997" sldId="261"/>
            <ac:spMk id="23" creationId="{AC4B8F47-CBF2-F8F2-16EB-8C3B1A72CBEE}"/>
          </ac:spMkLst>
        </pc:spChg>
        <pc:picChg chg="add mod ord">
          <ac:chgData name="Bria Y Echols" userId="S::bechols@astate.edu::ca57a47a-71f5-4092-aa63-78a04bf45d5d" providerId="AD" clId="Web-{B6390398-0D9F-0ADE-A5DE-499D5A01C135}" dt="2025-11-12T19:34:35.965" v="765" actId="1076"/>
          <ac:picMkLst>
            <pc:docMk/>
            <pc:sldMk cId="517433997" sldId="261"/>
            <ac:picMk id="18" creationId="{8BA88D32-B55C-9CAA-E5C3-80D0CF56B099}"/>
          </ac:picMkLst>
        </pc:picChg>
      </pc:sldChg>
      <pc:sldChg chg="addSp delSp modSp new">
        <pc:chgData name="Bria Y Echols" userId="S::bechols@astate.edu::ca57a47a-71f5-4092-aa63-78a04bf45d5d" providerId="AD" clId="Web-{B6390398-0D9F-0ADE-A5DE-499D5A01C135}" dt="2025-11-12T21:34:46.815" v="1676" actId="20577"/>
        <pc:sldMkLst>
          <pc:docMk/>
          <pc:sldMk cId="3567890402" sldId="262"/>
        </pc:sldMkLst>
        <pc:spChg chg="mod">
          <ac:chgData name="Bria Y Echols" userId="S::bechols@astate.edu::ca57a47a-71f5-4092-aa63-78a04bf45d5d" providerId="AD" clId="Web-{B6390398-0D9F-0ADE-A5DE-499D5A01C135}" dt="2025-11-12T19:46:53.829" v="1026" actId="1076"/>
          <ac:spMkLst>
            <pc:docMk/>
            <pc:sldMk cId="3567890402" sldId="262"/>
            <ac:spMk id="2" creationId="{A69F819D-2E41-1FC4-F1F6-33D2BF888811}"/>
          </ac:spMkLst>
        </pc:spChg>
        <pc:spChg chg="mod">
          <ac:chgData name="Bria Y Echols" userId="S::bechols@astate.edu::ca57a47a-71f5-4092-aa63-78a04bf45d5d" providerId="AD" clId="Web-{B6390398-0D9F-0ADE-A5DE-499D5A01C135}" dt="2025-11-12T19:59:17.128" v="1365" actId="1076"/>
          <ac:spMkLst>
            <pc:docMk/>
            <pc:sldMk cId="3567890402" sldId="262"/>
            <ac:spMk id="3" creationId="{2BBD6A07-2A5E-CD48-CD75-942FA6118F94}"/>
          </ac:spMkLst>
        </pc:spChg>
        <pc:spChg chg="mod">
          <ac:chgData name="Bria Y Echols" userId="S::bechols@astate.edu::ca57a47a-71f5-4092-aa63-78a04bf45d5d" providerId="AD" clId="Web-{B6390398-0D9F-0ADE-A5DE-499D5A01C135}" dt="2025-11-12T19:46:17" v="1016" actId="20577"/>
          <ac:spMkLst>
            <pc:docMk/>
            <pc:sldMk cId="3567890402" sldId="262"/>
            <ac:spMk id="4" creationId="{E290C7D9-7B9F-717F-5D74-F94DF11BA438}"/>
          </ac:spMkLst>
        </pc:spChg>
        <pc:spChg chg="mod">
          <ac:chgData name="Bria Y Echols" userId="S::bechols@astate.edu::ca57a47a-71f5-4092-aa63-78a04bf45d5d" providerId="AD" clId="Web-{B6390398-0D9F-0ADE-A5DE-499D5A01C135}" dt="2025-11-12T19:55:44.931" v="1140" actId="1076"/>
          <ac:spMkLst>
            <pc:docMk/>
            <pc:sldMk cId="3567890402" sldId="262"/>
            <ac:spMk id="5" creationId="{842A0EBB-912C-9C5A-9FA6-2352BDAB9F83}"/>
          </ac:spMkLst>
        </pc:spChg>
        <pc:spChg chg="add mod">
          <ac:chgData name="Bria Y Echols" userId="S::bechols@astate.edu::ca57a47a-71f5-4092-aa63-78a04bf45d5d" providerId="AD" clId="Web-{B6390398-0D9F-0ADE-A5DE-499D5A01C135}" dt="2025-11-12T21:34:46.815" v="1676" actId="20577"/>
          <ac:spMkLst>
            <pc:docMk/>
            <pc:sldMk cId="3567890402" sldId="262"/>
            <ac:spMk id="9" creationId="{8893E49F-F988-0C2B-0176-EC250783E610}"/>
          </ac:spMkLst>
        </pc:spChg>
        <pc:spChg chg="add mod">
          <ac:chgData name="Bria Y Echols" userId="S::bechols@astate.edu::ca57a47a-71f5-4092-aa63-78a04bf45d5d" providerId="AD" clId="Web-{B6390398-0D9F-0ADE-A5DE-499D5A01C135}" dt="2025-11-12T19:59:07.659" v="1363" actId="20577"/>
          <ac:spMkLst>
            <pc:docMk/>
            <pc:sldMk cId="3567890402" sldId="262"/>
            <ac:spMk id="11" creationId="{AF6918C4-E3EF-95D0-6AED-560A0C5A2A58}"/>
          </ac:spMkLst>
        </pc:spChg>
        <pc:picChg chg="add mod">
          <ac:chgData name="Bria Y Echols" userId="S::bechols@astate.edu::ca57a47a-71f5-4092-aa63-78a04bf45d5d" providerId="AD" clId="Web-{B6390398-0D9F-0ADE-A5DE-499D5A01C135}" dt="2025-11-12T20:04:49.808" v="1488" actId="1076"/>
          <ac:picMkLst>
            <pc:docMk/>
            <pc:sldMk cId="3567890402" sldId="262"/>
            <ac:picMk id="13" creationId="{3197F8F2-2D23-C1DA-DB6F-EDEC88839273}"/>
          </ac:picMkLst>
        </pc:picChg>
      </pc:sldChg>
      <pc:sldChg chg="addSp delSp modSp add replId">
        <pc:chgData name="Bria Y Echols" userId="S::bechols@astate.edu::ca57a47a-71f5-4092-aa63-78a04bf45d5d" providerId="AD" clId="Web-{B6390398-0D9F-0ADE-A5DE-499D5A01C135}" dt="2025-11-12T21:57:21" v="1693" actId="20577"/>
        <pc:sldMkLst>
          <pc:docMk/>
          <pc:sldMk cId="1362774904" sldId="263"/>
        </pc:sldMkLst>
        <pc:spChg chg="mod">
          <ac:chgData name="Bria Y Echols" userId="S::bechols@astate.edu::ca57a47a-71f5-4092-aa63-78a04bf45d5d" providerId="AD" clId="Web-{B6390398-0D9F-0ADE-A5DE-499D5A01C135}" dt="2025-11-12T21:57:21" v="1693" actId="20577"/>
          <ac:spMkLst>
            <pc:docMk/>
            <pc:sldMk cId="1362774904" sldId="263"/>
            <ac:spMk id="3" creationId="{1AC67F88-3C5D-E98E-C423-F2AA85D8C800}"/>
          </ac:spMkLst>
        </pc:spChg>
        <pc:spChg chg="mod">
          <ac:chgData name="Bria Y Echols" userId="S::bechols@astate.edu::ca57a47a-71f5-4092-aa63-78a04bf45d5d" providerId="AD" clId="Web-{B6390398-0D9F-0ADE-A5DE-499D5A01C135}" dt="2025-11-12T21:36:44.329" v="1683" actId="20577"/>
          <ac:spMkLst>
            <pc:docMk/>
            <pc:sldMk cId="1362774904" sldId="263"/>
            <ac:spMk id="4" creationId="{10AB0E14-88BD-5712-C747-C4A4A6BCE6C5}"/>
          </ac:spMkLst>
        </pc:spChg>
        <pc:spChg chg="mod">
          <ac:chgData name="Bria Y Echols" userId="S::bechols@astate.edu::ca57a47a-71f5-4092-aa63-78a04bf45d5d" providerId="AD" clId="Web-{B6390398-0D9F-0ADE-A5DE-499D5A01C135}" dt="2025-11-12T21:38:05.484" v="1692" actId="20577"/>
          <ac:spMkLst>
            <pc:docMk/>
            <pc:sldMk cId="1362774904" sldId="263"/>
            <ac:spMk id="9" creationId="{1F514B28-3433-26BB-D1E4-A5CF519BD088}"/>
          </ac:spMkLst>
        </pc:spChg>
        <pc:picChg chg="add mod">
          <ac:chgData name="Bria Y Echols" userId="S::bechols@astate.edu::ca57a47a-71f5-4092-aa63-78a04bf45d5d" providerId="AD" clId="Web-{B6390398-0D9F-0ADE-A5DE-499D5A01C135}" dt="2025-11-12T20:05:04.386" v="1494" actId="1076"/>
          <ac:picMkLst>
            <pc:docMk/>
            <pc:sldMk cId="1362774904" sldId="263"/>
            <ac:picMk id="7" creationId="{F7299C1C-307E-0303-7E26-013EEBE723CE}"/>
          </ac:picMkLst>
        </pc:picChg>
      </pc:sldChg>
      <pc:sldChg chg="modSp add ord replId">
        <pc:chgData name="Bria Y Echols" userId="S::bechols@astate.edu::ca57a47a-71f5-4092-aa63-78a04bf45d5d" providerId="AD" clId="Web-{B6390398-0D9F-0ADE-A5DE-499D5A01C135}" dt="2025-11-12T20:07:14.904" v="1552" actId="1076"/>
        <pc:sldMkLst>
          <pc:docMk/>
          <pc:sldMk cId="2737168707" sldId="264"/>
        </pc:sldMkLst>
        <pc:spChg chg="mod">
          <ac:chgData name="Bria Y Echols" userId="S::bechols@astate.edu::ca57a47a-71f5-4092-aa63-78a04bf45d5d" providerId="AD" clId="Web-{B6390398-0D9F-0ADE-A5DE-499D5A01C135}" dt="2025-11-12T20:07:14.904" v="1552" actId="1076"/>
          <ac:spMkLst>
            <pc:docMk/>
            <pc:sldMk cId="2737168707" sldId="264"/>
            <ac:spMk id="2" creationId="{7B5EB794-79B0-0C6B-6FA1-8D412987ADA5}"/>
          </ac:spMkLst>
        </pc:spChg>
        <pc:spChg chg="mod">
          <ac:chgData name="Bria Y Echols" userId="S::bechols@astate.edu::ca57a47a-71f5-4092-aa63-78a04bf45d5d" providerId="AD" clId="Web-{B6390398-0D9F-0ADE-A5DE-499D5A01C135}" dt="2025-11-12T20:07:11.701" v="1551" actId="1076"/>
          <ac:spMkLst>
            <pc:docMk/>
            <pc:sldMk cId="2737168707" sldId="264"/>
            <ac:spMk id="3" creationId="{4C04F366-12F1-DAC6-2580-819CD5D3E750}"/>
          </ac:spMkLst>
        </pc:spChg>
        <pc:picChg chg="mod">
          <ac:chgData name="Bria Y Echols" userId="S::bechols@astate.edu::ca57a47a-71f5-4092-aa63-78a04bf45d5d" providerId="AD" clId="Web-{B6390398-0D9F-0ADE-A5DE-499D5A01C135}" dt="2025-11-12T20:07:05.701" v="1550" actId="1076"/>
          <ac:picMkLst>
            <pc:docMk/>
            <pc:sldMk cId="2737168707" sldId="264"/>
            <ac:picMk id="7" creationId="{38E95BB7-8BAD-4D59-A089-64B99D43C0BC}"/>
          </ac:picMkLst>
        </pc:picChg>
      </pc:sldChg>
      <pc:sldChg chg="delSp modSp add replId">
        <pc:chgData name="Bria Y Echols" userId="S::bechols@astate.edu::ca57a47a-71f5-4092-aa63-78a04bf45d5d" providerId="AD" clId="Web-{B6390398-0D9F-0ADE-A5DE-499D5A01C135}" dt="2025-11-12T20:08:43.890" v="1596"/>
        <pc:sldMkLst>
          <pc:docMk/>
          <pc:sldMk cId="1924500051" sldId="265"/>
        </pc:sldMkLst>
        <pc:spChg chg="mod">
          <ac:chgData name="Bria Y Echols" userId="S::bechols@astate.edu::ca57a47a-71f5-4092-aa63-78a04bf45d5d" providerId="AD" clId="Web-{B6390398-0D9F-0ADE-A5DE-499D5A01C135}" dt="2025-11-12T20:08:43.890" v="1596"/>
          <ac:spMkLst>
            <pc:docMk/>
            <pc:sldMk cId="1924500051" sldId="265"/>
            <ac:spMk id="2" creationId="{D76CE252-60C3-5CD1-96CA-35AC6AF3F969}"/>
          </ac:spMkLst>
        </pc:spChg>
        <pc:picChg chg="mod">
          <ac:chgData name="Bria Y Echols" userId="S::bechols@astate.edu::ca57a47a-71f5-4092-aa63-78a04bf45d5d" providerId="AD" clId="Web-{B6390398-0D9F-0ADE-A5DE-499D5A01C135}" dt="2025-11-12T20:07:55.577" v="1576"/>
          <ac:picMkLst>
            <pc:docMk/>
            <pc:sldMk cId="1924500051" sldId="265"/>
            <ac:picMk id="7" creationId="{B56D9B29-6E3E-A9C3-0F45-E64A8AF6E58A}"/>
          </ac:picMkLst>
        </pc:picChg>
      </pc:sldChg>
      <pc:sldMasterChg chg="add addSldLayout modSldLayout">
        <pc:chgData name="Bria Y Echols" userId="S::bechols@astate.edu::ca57a47a-71f5-4092-aa63-78a04bf45d5d" providerId="AD" clId="Web-{B6390398-0D9F-0ADE-A5DE-499D5A01C135}" dt="2025-11-12T19:31:36.025" v="735"/>
        <pc:sldMasterMkLst>
          <pc:docMk/>
          <pc:sldMasterMk cId="3892781018" sldId="2147483882"/>
        </pc:sldMasterMkLst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1672503554" sldId="2147483883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3597996300" sldId="2147483884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578580873" sldId="2147483885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2478232961" sldId="2147483886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931095873" sldId="2147483887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3088355493" sldId="2147483888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3286006346" sldId="2147483889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3006971530" sldId="2147483890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1503724669" sldId="2147483891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500958338" sldId="2147483892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2817773391" sldId="2147483893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3981022285" sldId="2147483894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2145194379" sldId="2147483895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3012532302" sldId="2147483896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1365217586" sldId="2147483897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2713486767" sldId="2147483898"/>
          </pc:sldLayoutMkLst>
        </pc:sldLayoutChg>
        <pc:sldLayoutChg chg="add mod replId">
          <pc:chgData name="Bria Y Echols" userId="S::bechols@astate.edu::ca57a47a-71f5-4092-aa63-78a04bf45d5d" providerId="AD" clId="Web-{B6390398-0D9F-0ADE-A5DE-499D5A01C135}" dt="2025-11-12T19:31:36.025" v="735"/>
          <pc:sldLayoutMkLst>
            <pc:docMk/>
            <pc:sldMasterMk cId="3892781018" sldId="2147483882"/>
            <pc:sldLayoutMk cId="4004327082" sldId="214748389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34053-4249-4C28-BDDA-8CB80DB4464F}" type="datetimeFigureOut">
              <a:t>11/13/2025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94D8D-1A97-4DEE-8D42-D2004FC4B79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513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Speak about PEP Updates </a:t>
            </a:r>
          </a:p>
          <a:p>
            <a:r>
              <a:rPr lang="en-US" dirty="0">
                <a:ea typeface="Calibri"/>
                <a:cs typeface="Calibri"/>
              </a:rPr>
              <a:t>Speak about coaching training opportunities</a:t>
            </a:r>
          </a:p>
          <a:p>
            <a:r>
              <a:rPr lang="en-US" dirty="0">
                <a:ea typeface="Calibri"/>
                <a:cs typeface="Calibri"/>
              </a:rPr>
              <a:t>Speak about EMT Expectations </a:t>
            </a:r>
          </a:p>
          <a:p>
            <a:r>
              <a:rPr lang="en-US" dirty="0">
                <a:ea typeface="Calibri"/>
                <a:cs typeface="Calibri"/>
              </a:rPr>
              <a:t>Licensure Updates/Requirements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C94D8D-1A97-4DEE-8D42-D2004FC4B79E}" type="slidenum"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744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C94D8D-1A97-4DEE-8D42-D2004FC4B79E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564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50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996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580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232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09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355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006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971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724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58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773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022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194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532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217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486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32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7810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  <p:sldLayoutId id="214748389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53988" y="748666"/>
            <a:ext cx="6707084" cy="3892668"/>
          </a:xfrm>
        </p:spPr>
        <p:txBody>
          <a:bodyPr>
            <a:normAutofit/>
          </a:bodyPr>
          <a:lstStyle/>
          <a:p>
            <a:pPr algn="ctr"/>
            <a:br>
              <a:rPr lang="en-US" sz="4600" b="1" dirty="0"/>
            </a:br>
            <a:r>
              <a:rPr lang="en-US" sz="4000" b="1" dirty="0"/>
              <a:t>Arkansas State University</a:t>
            </a:r>
            <a:br>
              <a:rPr lang="en-US" sz="4000" b="1" dirty="0"/>
            </a:br>
            <a:br>
              <a:rPr lang="en-US" sz="4000" dirty="0"/>
            </a:br>
            <a:r>
              <a:rPr lang="en-US" sz="4000" b="1" dirty="0"/>
              <a:t>Fall 2025 </a:t>
            </a:r>
            <a:br>
              <a:rPr lang="en-US" sz="4000" b="1" dirty="0"/>
            </a:br>
            <a:r>
              <a:rPr lang="en-US" sz="4000" b="1" dirty="0"/>
              <a:t>Residency Governance Meeting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3699" y="4631161"/>
            <a:ext cx="6707366" cy="15694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/>
              <a:t>November 14, 2025</a:t>
            </a:r>
            <a:endParaRPr lang="en-US"/>
          </a:p>
          <a:p>
            <a:pPr algn="ctr"/>
            <a:r>
              <a:rPr lang="en-US" dirty="0"/>
              <a:t>Nettleton School District </a:t>
            </a:r>
            <a:endParaRPr lang="en-US"/>
          </a:p>
          <a:p>
            <a:pPr algn="ctr"/>
            <a:r>
              <a:rPr lang="en-US" dirty="0"/>
              <a:t>Nettleton STEAM Intermediate</a:t>
            </a:r>
            <a:endParaRPr lang="en-US"/>
          </a:p>
        </p:txBody>
      </p:sp>
      <p:pic>
        <p:nvPicPr>
          <p:cNvPr id="7" name="Picture 6" descr="A gold and black logo&#10;&#10;AI-generated content may be incorrect.">
            <a:extLst>
              <a:ext uri="{FF2B5EF4-FFF2-40B4-BE49-F238E27FC236}">
                <a16:creationId xmlns:a16="http://schemas.microsoft.com/office/drawing/2014/main" id="{D64E3DB9-59B5-5169-3841-7F0A1E45C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1812" y="309562"/>
            <a:ext cx="1285875" cy="752475"/>
          </a:xfrm>
          <a:prstGeom prst="rect">
            <a:avLst/>
          </a:prstGeom>
        </p:spPr>
      </p:pic>
      <p:pic>
        <p:nvPicPr>
          <p:cNvPr id="4" name="Picture 3" descr="A red and white logo&#10;&#10;AI-generated content may be incorrect.">
            <a:extLst>
              <a:ext uri="{FF2B5EF4-FFF2-40B4-BE49-F238E27FC236}">
                <a16:creationId xmlns:a16="http://schemas.microsoft.com/office/drawing/2014/main" id="{C645D940-267D-3962-6959-DBE759204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94" y="1297781"/>
            <a:ext cx="4488657" cy="448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0F250-2C54-112B-A9B2-C759BE15F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166" y="286011"/>
            <a:ext cx="9905998" cy="1905000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Agenda</a:t>
            </a:r>
            <a:endParaRPr lang="en-US" dirty="0">
              <a:solidFill>
                <a:srgbClr val="FF0000"/>
              </a:soli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F748E-9522-15AA-B00D-F7A5FE75F5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4591" y="1445712"/>
            <a:ext cx="6880963" cy="4345488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8:30am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               </a:t>
            </a: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Welcome &amp; Introductions </a:t>
            </a:r>
            <a:endParaRPr lang="en-US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                           Dr. Annette Hux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                       </a:t>
            </a: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  Department &amp; Program Updates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                      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      Dr. Audrey Bowser</a:t>
            </a:r>
          </a:p>
          <a:p>
            <a:pPr marL="0" indent="0">
              <a:lnSpc>
                <a:spcPct val="110000"/>
              </a:lnSpc>
              <a:buNone/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8:55am       Walkthrough and Pop Cycle Data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                Mrs. Bria Echols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9:15am         Professional Education Programs- Updates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                           Dr. Mary Elizabeth Spence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9:30am                  Open Discussion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endParaRPr lang="en-US" sz="110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ACBF973-6B95-A01F-150B-8E2F143FC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56C15A4-B037-47C0-BF67-545EE5E13226}" type="datetime1">
              <a:rPr lang="en-US"/>
              <a:pPr>
                <a:spcAft>
                  <a:spcPts val="600"/>
                </a:spcAft>
              </a:pPr>
              <a:t>11/13/2025</a:t>
            </a:fld>
            <a:endParaRPr lang="en-US"/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7ED70863-DA79-12C9-7CC9-6AE50E4A1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dirty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pic>
        <p:nvPicPr>
          <p:cNvPr id="4" name="Picture 3" descr="A red and white logo&#10;&#10;AI-generated content may be incorrect.">
            <a:extLst>
              <a:ext uri="{FF2B5EF4-FFF2-40B4-BE49-F238E27FC236}">
                <a16:creationId xmlns:a16="http://schemas.microsoft.com/office/drawing/2014/main" id="{3C7DCF18-1BCD-C6F6-E530-BDB83CB2DA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835" r="-4" b="7180"/>
          <a:stretch>
            <a:fillRect/>
          </a:stretch>
        </p:blipFill>
        <p:spPr>
          <a:xfrm>
            <a:off x="7151998" y="1563771"/>
            <a:ext cx="4770191" cy="4101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5205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878EFB-B8C6-CBE0-3C00-D86FE61DE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F26A9-B689-DBEC-9C30-537229CDD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424" y="-306"/>
            <a:ext cx="6150510" cy="32004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Welcome and Program Updates 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0C34-0D1F-ACC5-3839-90D883D93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4424" y="4124325"/>
            <a:ext cx="6150510" cy="19050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r>
              <a:rPr lang="en-US" sz="21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Dr. Annette Hux, Dean, College of education and behavioral science</a:t>
            </a:r>
            <a:endParaRPr lang="en-US" sz="21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</a:endParaRPr>
          </a:p>
          <a:p>
            <a:pPr algn="ctr"/>
            <a:endParaRPr lang="en-US" sz="21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</a:endParaRPr>
          </a:p>
          <a:p>
            <a:pPr algn="ctr"/>
            <a:r>
              <a:rPr lang="en-US" sz="21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Dr. Audrey Bowser, chair &amp; associate dean, teacher education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</a:endParaRPr>
          </a:p>
        </p:txBody>
      </p:sp>
      <p:pic>
        <p:nvPicPr>
          <p:cNvPr id="7" name="Picture 6" descr="A red and white logo&#10;&#10;AI-generated content may be incorrect.">
            <a:extLst>
              <a:ext uri="{FF2B5EF4-FFF2-40B4-BE49-F238E27FC236}">
                <a16:creationId xmlns:a16="http://schemas.microsoft.com/office/drawing/2014/main" id="{6CEBC230-B9BC-BEB9-E93D-1BE3D8412B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131" y="1764334"/>
            <a:ext cx="3416888" cy="3416888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E34FC-49E3-672B-798E-725509D03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6221206"/>
            <a:ext cx="7543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b="1" i="0" kern="1200">
                <a:solidFill>
                  <a:prstClr val="white">
                    <a:lumMod val="75000"/>
                  </a:prst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7CF12-CED8-FB34-7BE4-F5F366DD8D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7612" y="6221206"/>
            <a:ext cx="1600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C91DB99-F5D3-4D9E-ACA3-A837C8F9B3F1}" type="datetime1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11/13/2025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0E40D-44E8-6802-3942-1AE4B1E74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2" y="6221206"/>
            <a:ext cx="55116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3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643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811C5-F577-853A-DD8B-701F84FD0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424" y="504826"/>
            <a:ext cx="6150510" cy="32004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POP Cycle &amp; Walkthrough Data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4ACDF-908C-F377-312C-F0453DF48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4424" y="4124325"/>
            <a:ext cx="6150510" cy="1905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1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Mrs</a:t>
            </a:r>
            <a:r>
              <a:rPr lang="en-US" sz="21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. Bria Echols, Associate Director of Field Placement, Residency Coordinator </a:t>
            </a:r>
            <a:endParaRPr lang="en-US" dirty="0"/>
          </a:p>
        </p:txBody>
      </p:sp>
      <p:pic>
        <p:nvPicPr>
          <p:cNvPr id="7" name="Picture 6" descr="A red and white logo&#10;&#10;AI-generated content may be incorrect.">
            <a:extLst>
              <a:ext uri="{FF2B5EF4-FFF2-40B4-BE49-F238E27FC236}">
                <a16:creationId xmlns:a16="http://schemas.microsoft.com/office/drawing/2014/main" id="{AABCC393-9548-79A3-8D53-873C697C0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131" y="1764334"/>
            <a:ext cx="3416888" cy="3416888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ACC5B-9260-EBB8-AA99-7CC045D75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6221206"/>
            <a:ext cx="7543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b="1" i="0" kern="1200">
                <a:solidFill>
                  <a:prstClr val="white">
                    <a:lumMod val="75000"/>
                  </a:prst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E1FE8-4EF7-16B7-49A8-A026AE774E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7612" y="6221206"/>
            <a:ext cx="1600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C91DB99-F5D3-4D9E-ACA3-A837C8F9B3F1}" type="datetime1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11/13/2025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5F204-FD4C-F4AF-7529-D0D856ACB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2" y="6221206"/>
            <a:ext cx="55116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130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C8322-990B-BB96-C031-20B56C210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1304256"/>
            <a:ext cx="11494480" cy="51226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Traditional Residency: </a:t>
            </a:r>
            <a:br>
              <a:rPr lang="en-US" sz="2400" b="1" dirty="0"/>
            </a:br>
            <a:br>
              <a:rPr lang="en-US" sz="2400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2 Fox Meadows Elementary</a:t>
            </a:r>
            <a:br>
              <a:rPr lang="en-US" sz="2400" b="0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1- Nettleton Jr. High </a:t>
            </a:r>
            <a:br>
              <a:rPr lang="en-US" sz="2400" b="0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1- Nettleton High School</a:t>
            </a:r>
            <a:br>
              <a:rPr lang="en-US" sz="2400" b="0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2- STEAM Elementary</a:t>
            </a:r>
            <a:br>
              <a:rPr lang="en-US" sz="2400" b="0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1- STEAM Intermediate </a:t>
            </a:r>
            <a:br>
              <a:rPr lang="en-US" sz="2400" b="0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4- University Heights Elementary 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24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Online Residency: 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24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2- University Heights Medical Arts</a:t>
            </a:r>
            <a:endParaRPr lang="en-US" sz="24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A34E16-443B-866A-98D3-B72834B48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4487864" y="586381"/>
            <a:ext cx="9163050" cy="11223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Current Numbers for Residency 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1DFCB-0272-7A1F-5982-11F574DFE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55583-E0BC-4F63-8FBF-5FBC0492ACD6}" type="datetime1">
              <a:rPr lang="en-US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EB598-362C-23AA-59DE-D8F523834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5B624-1F93-3843-C324-B5F5791D1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5</a:t>
            </a:fld>
            <a:endParaRPr lang="en-US" dirty="0"/>
          </a:p>
        </p:txBody>
      </p:sp>
      <p:pic>
        <p:nvPicPr>
          <p:cNvPr id="8" name="Picture 7" descr="A red and white logo&#10;&#10;AI-generated content may be incorrect.">
            <a:extLst>
              <a:ext uri="{FF2B5EF4-FFF2-40B4-BE49-F238E27FC236}">
                <a16:creationId xmlns:a16="http://schemas.microsoft.com/office/drawing/2014/main" id="{73A77786-C8FF-B8C4-0935-EE65ADF54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1915" y="4009"/>
            <a:ext cx="2190753" cy="152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455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5">
            <a:extLst>
              <a:ext uri="{FF2B5EF4-FFF2-40B4-BE49-F238E27FC236}">
                <a16:creationId xmlns:a16="http://schemas.microsoft.com/office/drawing/2014/main" id="{AC4B8F47-CBF2-F8F2-16EB-8C3B1A72CB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99348" y="2512578"/>
            <a:ext cx="5070561" cy="323817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 algn="ctr">
              <a:buNone/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Dr. </a:t>
            </a:r>
            <a:r>
              <a:rPr lang="en-US" sz="3200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Jeonghee</a:t>
            </a: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Choi</a:t>
            </a:r>
            <a:br>
              <a:rPr lang="en-US" sz="3200" dirty="0"/>
            </a:b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Dr. Rusty Young </a:t>
            </a:r>
            <a:br>
              <a:rPr lang="en-US" sz="3200" dirty="0"/>
            </a:b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Ms. Michelle Johnson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Dr. Wesley Jackson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Ms. Kassie Davis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F3843-C642-6EF8-F59C-55DF5BA09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F52BCEA-31D1-482F-B550-9112EE75AEFE}" type="datetime1">
              <a:rPr lang="en-US"/>
              <a:pPr>
                <a:spcAft>
                  <a:spcPts val="600"/>
                </a:spcAft>
              </a:pPr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6C0DF-3791-E2AC-89FD-4532CBA3E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b="0" kern="1200" cap="all" spc="0" baseline="0"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4EAA0-3F91-8C90-CDE0-30D9B6A41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pic>
        <p:nvPicPr>
          <p:cNvPr id="18" name="Picture 17" descr="A red and white logo&#10;&#10;AI-generated content may be incorrect.">
            <a:extLst>
              <a:ext uri="{FF2B5EF4-FFF2-40B4-BE49-F238E27FC236}">
                <a16:creationId xmlns:a16="http://schemas.microsoft.com/office/drawing/2014/main" id="{8BA88D32-B55C-9CAA-E5C3-80D0CF56B0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03" y="1770460"/>
            <a:ext cx="3506708" cy="3506708"/>
          </a:xfrm>
          <a:prstGeom prst="rect">
            <a:avLst/>
          </a:prstGeom>
          <a:noFill/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3562EB1-38A8-67AD-2FB5-D62F7C317D49}"/>
              </a:ext>
            </a:extLst>
          </p:cNvPr>
          <p:cNvSpPr txBox="1"/>
          <p:nvPr/>
        </p:nvSpPr>
        <p:spPr>
          <a:xfrm>
            <a:off x="6905729" y="1382947"/>
            <a:ext cx="4873999" cy="95070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0"/>
              </a:spcBef>
            </a:pPr>
            <a:r>
              <a:rPr lang="en-US" b="1" kern="1200" cap="all" spc="100" baseline="0" dirty="0">
                <a:latin typeface="+mn-lt"/>
                <a:ea typeface="+mn-ea"/>
                <a:cs typeface="+mn-cs"/>
              </a:rPr>
              <a:t>University Supervisors Assigned to Nettleton School District 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517433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6B740-8F1D-0E7A-E8C2-16F990C90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3" y="171450"/>
            <a:ext cx="9905998" cy="1533525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Data from Fall 2024-Spring 2025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7DBBE4-0084-07CC-DE0C-9C4A07875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830" y="1506008"/>
            <a:ext cx="4417481" cy="127158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Strengths</a:t>
            </a:r>
            <a:endParaRPr lang="en-US" sz="5400" b="1">
              <a:solidFill>
                <a:srgbClr val="FF0000"/>
              </a:soli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2A8770-AC6F-447B-2BD8-9D38C98AAEC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085FD0-7A85-C33A-31BD-7BF84CFA77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00233" y="4019550"/>
            <a:ext cx="5232930" cy="3548062"/>
          </a:xfrm>
        </p:spPr>
        <p:txBody>
          <a:bodyPr/>
          <a:lstStyle/>
          <a:p>
            <a:pPr marL="457200" indent="-457200">
              <a:buChar char="•"/>
            </a:pPr>
            <a:r>
              <a:rPr lang="en-US" sz="27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Year-long placement is deeply appreciated</a:t>
            </a:r>
            <a:endParaRPr lang="en-US" sz="27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entury Gothic"/>
              <a:cs typeface="Arial"/>
            </a:endParaRPr>
          </a:p>
          <a:p>
            <a:pPr marL="457200" indent="-457200">
              <a:buChar char="•"/>
            </a:pPr>
            <a:r>
              <a:rPr lang="en-US" sz="27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Subbing opportunities build readiness</a:t>
            </a:r>
            <a:endParaRPr lang="en-US" sz="270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457200" indent="-457200">
              <a:buChar char="•"/>
            </a:pPr>
            <a:r>
              <a:rPr lang="en-US" sz="27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Residents feel more prepared than traditional interns</a:t>
            </a:r>
            <a:endParaRPr lang="en-US" sz="270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entury Gothic"/>
              <a:cs typeface="Arial"/>
            </a:endParaRPr>
          </a:p>
          <a:p>
            <a:pPr marL="457200" indent="-457200">
              <a:buChar char="•"/>
            </a:pPr>
            <a:r>
              <a:rPr lang="en-US" sz="27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Strong relationships with  EMT's</a:t>
            </a:r>
          </a:p>
          <a:p>
            <a:pPr marL="457200" indent="-457200">
              <a:buClr>
                <a:srgbClr val="FFFFFF"/>
              </a:buClr>
              <a:buChar char="•"/>
            </a:pPr>
            <a:r>
              <a:rPr lang="en-US" sz="27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Included in planning meetings (PLC Time)</a:t>
            </a:r>
          </a:p>
          <a:p>
            <a:endParaRPr lang="en-US" sz="27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FA2BA2-A96C-AA93-B7D8-939576D5F1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60362" y="2881312"/>
            <a:ext cx="4876801" cy="2547937"/>
          </a:xfrm>
        </p:spPr>
        <p:txBody>
          <a:bodyPr>
            <a:normAutofit fontScale="85000" lnSpcReduction="20000"/>
          </a:bodyPr>
          <a:lstStyle/>
          <a:p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100% expected internship to go well</a:t>
            </a:r>
            <a:endParaRPr lang="en-US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75000"/>
                    </a:prstClr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 91% felt prepared entering the semester</a:t>
            </a:r>
            <a:endParaRPr lang="en-US" dirty="0"/>
          </a:p>
          <a:p>
            <a:pPr>
              <a:buClr>
                <a:srgbClr val="FFFFFF"/>
              </a:buClr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 80%+ feel they belong in their schools and classrooms</a:t>
            </a:r>
            <a:endParaRPr lang="en-US" dirty="0"/>
          </a:p>
          <a:p>
            <a:pPr>
              <a:buClr>
                <a:srgbClr val="FFFFFF"/>
              </a:buClr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6713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29F1B-8266-0BCF-20D9-7A4E22792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F4777-2524-9D8B-4BF1-F158466CE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3" y="171450"/>
            <a:ext cx="9905998" cy="1533525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Data from Fall 2024-Spring 2025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D8A170-EEAE-BC7A-0268-4F9BF2659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830" y="1506008"/>
            <a:ext cx="4417481" cy="127158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Challenges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8B41B-3DB3-E8B6-ACB5-D121AAA15E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712" y="3109912"/>
            <a:ext cx="5524500" cy="2681287"/>
          </a:xfrm>
        </p:spPr>
        <p:txBody>
          <a:bodyPr>
            <a:normAutofit/>
          </a:bodyPr>
          <a:lstStyle/>
          <a:p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More classroom management preparation needed</a:t>
            </a:r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More clarity on grade-level expectations</a:t>
            </a:r>
            <a:endParaRPr lang="en-US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75000"/>
                    </a:prstClr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200C8B-A1FB-23DB-5FBB-33D6BEC370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5008" y="2247900"/>
            <a:ext cx="5232930" cy="3548062"/>
          </a:xfrm>
        </p:spPr>
        <p:txBody>
          <a:bodyPr/>
          <a:lstStyle/>
          <a:p>
            <a:pPr marL="457200" indent="-457200">
              <a:buChar char="•"/>
            </a:pPr>
            <a:endParaRPr lang="en-US" sz="27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endParaRPr lang="en-US" sz="27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3CE057-1237-7F6F-E195-BCA4160A6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60362" y="2881312"/>
            <a:ext cx="4876801" cy="2547937"/>
          </a:xfrm>
        </p:spPr>
        <p:txBody>
          <a:bodyPr>
            <a:normAutofit/>
          </a:bodyPr>
          <a:lstStyle/>
          <a:p>
            <a:endParaRPr lang="en-US" sz="32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>
              <a:buClr>
                <a:srgbClr val="FFFFFF"/>
              </a:buClr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E9653104-E2FC-A9B7-D291-C737AB3A920F}"/>
              </a:ext>
            </a:extLst>
          </p:cNvPr>
          <p:cNvSpPr txBox="1">
            <a:spLocks/>
          </p:cNvSpPr>
          <p:nvPr/>
        </p:nvSpPr>
        <p:spPr>
          <a:xfrm>
            <a:off x="5922962" y="3109912"/>
            <a:ext cx="5524500" cy="26812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>
              <a:buClr>
                <a:srgbClr val="FFFFFF"/>
              </a:buClr>
            </a:pPr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5176E21-3656-136C-710A-678EF2ABD68E}"/>
              </a:ext>
            </a:extLst>
          </p:cNvPr>
          <p:cNvSpPr txBox="1">
            <a:spLocks/>
          </p:cNvSpPr>
          <p:nvPr/>
        </p:nvSpPr>
        <p:spPr>
          <a:xfrm>
            <a:off x="6094412" y="3109912"/>
            <a:ext cx="5524500" cy="26812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Some residents feel used for non-teaching task</a:t>
            </a:r>
          </a:p>
          <a:p>
            <a:pPr>
              <a:buClr>
                <a:srgbClr val="FFFFFF"/>
              </a:buClr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Calibri"/>
                <a:ea typeface="Calibri"/>
                <a:cs typeface="Calibri"/>
              </a:rPr>
              <a:t>A few report limited instructional opportunities </a:t>
            </a:r>
          </a:p>
          <a:p>
            <a:pPr>
              <a:buClr>
                <a:srgbClr val="FFFFFF"/>
              </a:buClr>
            </a:pPr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9167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4DD1A-D6AD-0111-7099-6FDFFDE8C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1948" y="1865902"/>
            <a:ext cx="4462971" cy="435568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>
              <a:lnSpc>
                <a:spcPct val="90000"/>
              </a:lnSpc>
            </a:pPr>
            <a:br>
              <a:rPr lang="en-US" sz="16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16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0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What is a walkthrough? </a:t>
            </a:r>
            <a:br>
              <a:rPr lang="en-US" sz="2000" b="1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2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0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A brief informal classroom observation conducted by a University Supervisor.  2-4 times per semester. </a:t>
            </a:r>
            <a:br>
              <a:rPr lang="en-US" sz="2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0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 </a:t>
            </a:r>
            <a:br>
              <a:rPr lang="en-US" sz="2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0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What is a POP Cycle?</a:t>
            </a:r>
            <a:br>
              <a:rPr lang="en-US" sz="2000" b="1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2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000" b="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A formal evaluation process that captures the resident's progress across the semester. 2 per semester. </a:t>
            </a:r>
            <a:br>
              <a:rPr lang="en-US" sz="2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endParaRPr lang="en-US" sz="2000" b="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65000"/>
                    <a:lumOff val="35000"/>
                    <a:alpha val="50000"/>
                  </a:prstClr>
                </a:glow>
                <a:outerShdw blurRad="28575" dist="31750" dir="132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A3FFF0-EEB0-10F5-A800-5BBEA05BF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77484" y="527277"/>
            <a:ext cx="3974555" cy="180349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0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Walkthrough &amp; POP Cycle Data</a:t>
            </a:r>
            <a:endParaRPr lang="en-US" sz="4000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B51C1B-C125-F94E-D8D5-6734CF234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6217920"/>
            <a:ext cx="7543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b="1" i="0" kern="120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
              </a:t>
            </a:r>
          </a:p>
        </p:txBody>
      </p:sp>
      <p:pic>
        <p:nvPicPr>
          <p:cNvPr id="7" name="Picture 6" descr="A red and white logo&#10;&#10;AI-generated content may be incorrect.">
            <a:extLst>
              <a:ext uri="{FF2B5EF4-FFF2-40B4-BE49-F238E27FC236}">
                <a16:creationId xmlns:a16="http://schemas.microsoft.com/office/drawing/2014/main" id="{38C19403-168A-A566-9377-2768576BB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807" y="639905"/>
            <a:ext cx="5581878" cy="5581878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455B5-CC54-1DCD-353B-166E447805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7612" y="6217920"/>
            <a:ext cx="1600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0B305E-DF72-4986-B58A-94070EE2F2F6}" type="datetime1">
              <a:pPr>
                <a:spcAft>
                  <a:spcPts val="600"/>
                </a:spcAft>
              </a:pPr>
              <a:t>11/13/2025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4999A-8DC6-94EE-634B-589FB60C4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2" y="6217920"/>
            <a:ext cx="55116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dirty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45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F819D-2E41-1FC4-F1F6-33D2BF888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92" y="-194154"/>
            <a:ext cx="9905998" cy="1905000"/>
          </a:xfrm>
        </p:spPr>
        <p:txBody>
          <a:bodyPr/>
          <a:lstStyle/>
          <a:p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Data 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BD6A07-2A5E-CD48-CD75-942FA6118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9827" y="1426807"/>
            <a:ext cx="4588931" cy="576262"/>
          </a:xfrm>
        </p:spPr>
        <p:txBody>
          <a:bodyPr/>
          <a:lstStyle/>
          <a:p>
            <a:pPr algn="ctr"/>
            <a:r>
              <a:rPr lang="en-US" sz="36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Walk-through 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90C7D9-7B9F-717F-5D74-F94DF11BA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6070" y="2846605"/>
            <a:ext cx="5315210" cy="2944594"/>
          </a:xfrm>
        </p:spPr>
        <p:txBody>
          <a:bodyPr>
            <a:normAutofit/>
          </a:bodyPr>
          <a:lstStyle/>
          <a:p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2A0EBB-912C-9C5A-9FA6-2352BDAB9F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6557" y="1424836"/>
            <a:ext cx="5355841" cy="576262"/>
          </a:xfrm>
        </p:spPr>
        <p:txBody>
          <a:bodyPr/>
          <a:lstStyle/>
          <a:p>
            <a:r>
              <a:rPr lang="en-US" sz="40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What did we observe?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893E49F-F988-0C2B-0176-EC250783E6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0127" y="2290762"/>
            <a:ext cx="5622492" cy="39528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23 walkthroughs completed</a:t>
            </a:r>
            <a:endParaRPr lang="en-US" sz="3200" dirty="0"/>
          </a:p>
          <a:p>
            <a:pPr marL="0" indent="0">
              <a:buClr>
                <a:srgbClr val="FFFFFF"/>
              </a:buClr>
              <a:buNone/>
            </a:pPr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Areas of Focus: </a:t>
            </a:r>
          </a:p>
          <a:p>
            <a:pPr marL="0" indent="0">
              <a:buNone/>
            </a:pPr>
            <a:endParaRPr lang="en-US" sz="2400" b="1" i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US" sz="24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Classroom Environment</a:t>
            </a:r>
          </a:p>
          <a:p>
            <a:r>
              <a:rPr lang="en-US" sz="24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Instructional Practice</a:t>
            </a:r>
          </a:p>
          <a:p>
            <a:r>
              <a:rPr lang="en-US" sz="24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Professionalism &amp; Dispositions</a:t>
            </a:r>
          </a:p>
          <a:p>
            <a:pPr marL="0" indent="0">
              <a:buNone/>
            </a:pPr>
            <a:endParaRPr lang="en-US" sz="2400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AF6918C4-E3EF-95D0-6AED-560A0C5A2A58}"/>
              </a:ext>
            </a:extLst>
          </p:cNvPr>
          <p:cNvSpPr txBox="1">
            <a:spLocks/>
          </p:cNvSpPr>
          <p:nvPr/>
        </p:nvSpPr>
        <p:spPr>
          <a:xfrm>
            <a:off x="5981580" y="2290762"/>
            <a:ext cx="6008709" cy="440172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are working in well-managed, organized classrooms that support smooth instruction</a:t>
            </a:r>
            <a:endParaRPr lang="en-US"/>
          </a:p>
          <a:p>
            <a:pPr marL="457200" indent="-457200"/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are actively participating in co-teaching and engaging in meaningful small group instruction</a:t>
            </a:r>
          </a:p>
          <a:p>
            <a:pPr marL="457200" indent="-457200"/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are attending PLC meetings with their EMT's demonstrating strong professional behaviors. </a:t>
            </a:r>
          </a:p>
          <a:p>
            <a:pPr marL="0" indent="0">
              <a:buNone/>
            </a:pPr>
            <a:endParaRPr lang="en-US" sz="2400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13" name="Picture 12" descr="A red and white logo&#10;&#10;AI-generated content may be incorrect.">
            <a:extLst>
              <a:ext uri="{FF2B5EF4-FFF2-40B4-BE49-F238E27FC236}">
                <a16:creationId xmlns:a16="http://schemas.microsoft.com/office/drawing/2014/main" id="{3197F8F2-2D23-C1DA-DB6F-EDEC888392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9387" y="-4061"/>
            <a:ext cx="1116325" cy="1116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678904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FC8C0-10D7-3DEE-3510-12EEF3F4A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D199F-C55C-783C-333C-6335A75E4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92" y="-451329"/>
            <a:ext cx="9905998" cy="1905000"/>
          </a:xfrm>
        </p:spPr>
        <p:txBody>
          <a:bodyPr/>
          <a:lstStyle/>
          <a:p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Data 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C67F88-3C5D-E98E-C423-F2AA85D8C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877" y="2188807"/>
            <a:ext cx="4588931" cy="576262"/>
          </a:xfrm>
        </p:spPr>
        <p:txBody>
          <a:bodyPr/>
          <a:lstStyle/>
          <a:p>
            <a:pPr algn="ctr"/>
            <a:r>
              <a:rPr lang="en-US" sz="36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POP Cycles</a:t>
            </a:r>
          </a:p>
          <a:p>
            <a:pPr algn="ctr"/>
            <a:r>
              <a:rPr lang="en-US" sz="12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Pre- Observation</a:t>
            </a:r>
          </a:p>
          <a:p>
            <a:pPr algn="ctr"/>
            <a:r>
              <a:rPr lang="en-US" sz="12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Observation of Instruction</a:t>
            </a:r>
          </a:p>
          <a:p>
            <a:pPr algn="ctr"/>
            <a:r>
              <a:rPr lang="en-US" sz="12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Post- Observation Conference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AB0E14-88BD-5712-C747-C4A4A6BCE6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6070" y="2846605"/>
            <a:ext cx="5315210" cy="2944594"/>
          </a:xfrm>
        </p:spPr>
        <p:txBody>
          <a:bodyPr>
            <a:normAutofit/>
          </a:bodyPr>
          <a:lstStyle/>
          <a:p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F55DE2-E368-760D-8856-7F15DCE1E7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57" y="1224811"/>
            <a:ext cx="5355841" cy="576262"/>
          </a:xfrm>
        </p:spPr>
        <p:txBody>
          <a:bodyPr/>
          <a:lstStyle/>
          <a:p>
            <a:r>
              <a:rPr lang="en-US" sz="40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What did we observe?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F514B28-3433-26BB-D1E4-A5CF519BD0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32002" y="2909887"/>
            <a:ext cx="5622492" cy="3952874"/>
          </a:xfrm>
        </p:spPr>
        <p:txBody>
          <a:bodyPr>
            <a:normAutofit/>
          </a:bodyPr>
          <a:lstStyle/>
          <a:p>
            <a:pPr marL="0" indent="0">
              <a:buClr>
                <a:prstClr val="white"/>
              </a:buClr>
              <a:buNone/>
            </a:pPr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21 POP Cycles Completed </a:t>
            </a:r>
          </a:p>
          <a:p>
            <a:pPr marL="0" indent="0">
              <a:buNone/>
            </a:pPr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Areas of Focus: </a:t>
            </a:r>
            <a:endParaRPr lang="en-US" sz="3200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/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Domain 1- Planning &amp; Preparation</a:t>
            </a:r>
          </a:p>
          <a:p>
            <a:pPr marL="342900" indent="-342900">
              <a:buClr>
                <a:srgbClr val="FFFFFF"/>
              </a:buClr>
            </a:pPr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Domain 2- Classroom Environment</a:t>
            </a:r>
          </a:p>
          <a:p>
            <a:pPr marL="342900" indent="-342900">
              <a:buClr>
                <a:srgbClr val="FFFFFF"/>
              </a:buClr>
            </a:pPr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Domain 3- Instruction</a:t>
            </a:r>
            <a:endParaRPr lang="en-US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75000"/>
                    </a:prstClr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>
              <a:buClr>
                <a:srgbClr val="FFFFFF"/>
              </a:buClr>
            </a:pPr>
            <a:r>
              <a:rPr lang="en-US" sz="2400" b="1" i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Domain 4- Professional Responsibilities </a:t>
            </a:r>
          </a:p>
          <a:p>
            <a:pPr marL="342900" indent="-342900">
              <a:buClr>
                <a:srgbClr val="FFFFFF"/>
              </a:buClr>
            </a:pPr>
            <a:endParaRPr lang="en-US" sz="2400" b="1" i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400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7" name="Picture 6" descr="A red and white logo&#10;&#10;AI-generated content may be incorrect.">
            <a:extLst>
              <a:ext uri="{FF2B5EF4-FFF2-40B4-BE49-F238E27FC236}">
                <a16:creationId xmlns:a16="http://schemas.microsoft.com/office/drawing/2014/main" id="{F7299C1C-307E-0303-7E26-013EEBE72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0264" y="142076"/>
            <a:ext cx="1085009" cy="1085009"/>
          </a:xfrm>
          <a:prstGeom prst="rect">
            <a:avLst/>
          </a:prstGeom>
          <a:noFill/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BB40331D-4C8E-7E5A-F0E6-DD3035EC71CA}"/>
              </a:ext>
            </a:extLst>
          </p:cNvPr>
          <p:cNvSpPr txBox="1">
            <a:spLocks/>
          </p:cNvSpPr>
          <p:nvPr/>
        </p:nvSpPr>
        <p:spPr>
          <a:xfrm>
            <a:off x="5956527" y="2024062"/>
            <a:ext cx="5848710" cy="446484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prstClr val="white"/>
              </a:buClr>
            </a:pP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have knowledge of the content being taught</a:t>
            </a:r>
          </a:p>
          <a:p>
            <a:pPr marL="342900" indent="-342900">
              <a:buClr>
                <a:srgbClr val="FFFFFF"/>
              </a:buClr>
            </a:pP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are monitoring students during instruction</a:t>
            </a:r>
          </a:p>
          <a:p>
            <a:pPr marL="342900" indent="-342900">
              <a:buClr>
                <a:srgbClr val="FFFFFF"/>
              </a:buClr>
            </a:pP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are engaging with students, building that relationship </a:t>
            </a:r>
          </a:p>
          <a:p>
            <a:pPr marL="342900" indent="-342900">
              <a:buClr>
                <a:srgbClr val="FFFFFF"/>
              </a:buClr>
            </a:pP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are mainly using the co-teaching model with their mentor teacher</a:t>
            </a:r>
          </a:p>
          <a:p>
            <a:pPr marL="342900" indent="-342900">
              <a:buClr>
                <a:srgbClr val="FFFFFF"/>
              </a:buClr>
            </a:pP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Residents participate in small group instruction</a:t>
            </a:r>
          </a:p>
          <a:p>
            <a:pPr marL="342900" indent="-342900">
              <a:buClr>
                <a:srgbClr val="FFFFFF"/>
              </a:buClr>
            </a:pPr>
            <a:endParaRPr lang="en-US" sz="2400" b="1" i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>
              <a:buClr>
                <a:srgbClr val="FFFFFF"/>
              </a:buClr>
            </a:pPr>
            <a:endParaRPr lang="en-US" sz="2400" b="1" i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400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2774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3E80FA-F04E-AE4B-74FD-C9B53340C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EB794-79B0-0C6B-6FA1-8D412987A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8428" y="2231462"/>
            <a:ext cx="6150510" cy="320040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36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Professional education programs update</a:t>
            </a:r>
            <a:br>
              <a:rPr lang="en-US" sz="3600" dirty="0"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36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______________</a:t>
            </a:r>
            <a:br>
              <a:rPr lang="en-US" sz="3600" dirty="0"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36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36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Experienced mentor teacher expectations 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4F366-12F1-DAC6-2580-819CD5D3E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4450" y="6048528"/>
            <a:ext cx="6150510" cy="1905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100"/>
              <a:t>Dr. Mary Elizabeth spence</a:t>
            </a:r>
            <a:endParaRPr lang="en-US" sz="2100" dirty="0"/>
          </a:p>
        </p:txBody>
      </p:sp>
      <p:pic>
        <p:nvPicPr>
          <p:cNvPr id="7" name="Picture 6" descr="A red and white logo&#10;&#10;AI-generated content may be incorrect.">
            <a:extLst>
              <a:ext uri="{FF2B5EF4-FFF2-40B4-BE49-F238E27FC236}">
                <a16:creationId xmlns:a16="http://schemas.microsoft.com/office/drawing/2014/main" id="{38E95BB7-8BAD-4D59-A089-64B99D43C0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4412" y="1550021"/>
            <a:ext cx="3416888" cy="3416888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7D8E9-3205-6DE1-F17E-8CCE1B9E9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6221206"/>
            <a:ext cx="7543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b="1" i="0" kern="1200">
                <a:solidFill>
                  <a:prstClr val="white">
                    <a:lumMod val="75000"/>
                  </a:prst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AB859C-239B-5A6F-9CEB-4A937ED865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7612" y="6221206"/>
            <a:ext cx="1600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C91DB99-F5D3-4D9E-ACA3-A837C8F9B3F1}" type="datetime1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11/13/2025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A6AE9-3A52-FF45-C404-6ABF7D32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2" y="6221206"/>
            <a:ext cx="55116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68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5F80-D599-1C55-FA55-7F30E85F3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9418" y="323850"/>
            <a:ext cx="6223821" cy="24903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Key Expectations for experienced mentor teacher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FDD5C-EE3E-3FA7-82D9-D155023BE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4167" y="2927248"/>
            <a:ext cx="6223821" cy="358375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ctr">
              <a:lnSpc>
                <a:spcPct val="90000"/>
              </a:lnSpc>
              <a:buChar char="•"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EMTs must be Qualified effective teachers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 algn="ctr">
              <a:lnSpc>
                <a:spcPct val="90000"/>
              </a:lnSpc>
              <a:buChar char="•"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EMTs provide both instructional and professional support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 algn="ctr">
              <a:lnSpc>
                <a:spcPct val="90000"/>
              </a:lnSpc>
              <a:buChar char="•"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Mentors should prioritize coaching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 algn="ctr">
              <a:lnSpc>
                <a:spcPct val="90000"/>
              </a:lnSpc>
              <a:buChar char="•"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EMTs must build safe, supporting Mentoring Relationship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342900" indent="-342900" algn="ctr">
              <a:lnSpc>
                <a:spcPct val="90000"/>
              </a:lnSpc>
              <a:buChar char="•"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EMTs are responsible for supporting </a:t>
            </a:r>
            <a:r>
              <a:rPr lang="en-U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tess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 readiness </a:t>
            </a:r>
          </a:p>
          <a:p>
            <a:pPr marL="342900" indent="-342900" algn="ctr">
              <a:lnSpc>
                <a:spcPct val="90000"/>
              </a:lnSpc>
              <a:buChar char="•"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</a:rPr>
              <a:t>EMTs Partner with both the school and EPPs</a:t>
            </a:r>
            <a:endParaRPr lang="en-US" sz="24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algn="ctr">
              <a:lnSpc>
                <a:spcPct val="90000"/>
              </a:lnSpc>
            </a:pPr>
            <a:endParaRPr lang="en-US" sz="1200"/>
          </a:p>
        </p:txBody>
      </p:sp>
      <p:pic>
        <p:nvPicPr>
          <p:cNvPr id="7" name="Graphic 6" descr="Classroom">
            <a:extLst>
              <a:ext uri="{FF2B5EF4-FFF2-40B4-BE49-F238E27FC236}">
                <a16:creationId xmlns:a16="http://schemas.microsoft.com/office/drawing/2014/main" id="{66443A43-8148-584B-26F9-35CFE382EF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3999" y="1423793"/>
            <a:ext cx="4001315" cy="4001315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E5FC4C-9974-FD0E-5FD5-6F6267B51EBC}"/>
              </a:ext>
            </a:extLst>
          </p:cNvPr>
          <p:cNvSpPr txBox="1"/>
          <p:nvPr/>
        </p:nvSpPr>
        <p:spPr>
          <a:xfrm>
            <a:off x="476864" y="5595784"/>
            <a:ext cx="431390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Please visit the ADE website and look over the Novice Teacher Mentoring Manual. </a:t>
            </a:r>
          </a:p>
        </p:txBody>
      </p:sp>
    </p:spTree>
    <p:extLst>
      <p:ext uri="{BB962C8B-B14F-4D97-AF65-F5344CB8AC3E}">
        <p14:creationId xmlns:p14="http://schemas.microsoft.com/office/powerpoint/2010/main" val="3491178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97395-F1E2-D608-241D-D3CC15E21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1013" y="3406"/>
            <a:ext cx="8686800" cy="1468800"/>
          </a:xfrm>
        </p:spPr>
        <p:txBody>
          <a:bodyPr/>
          <a:lstStyle/>
          <a:p>
            <a:pPr algn="ctr"/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Open discussion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618A1-8482-AABA-2FEA-D6AF97317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6086" y="1567456"/>
            <a:ext cx="11296651" cy="48990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 algn="l">
              <a:buAutoNum type="arabicPeriod"/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ea typeface="+mn-lt"/>
                <a:cs typeface="+mn-lt"/>
              </a:rPr>
              <a:t>From your perspective, what strengths do you observe in our residents this semester, and in what areas would you like to see them more prepared before entering your classrooms?</a:t>
            </a:r>
            <a:endParaRPr lang="en-US" dirty="0"/>
          </a:p>
          <a:p>
            <a:pPr marL="457200" indent="-457200" algn="l">
              <a:buClr>
                <a:srgbClr val="FFFFFF"/>
              </a:buClr>
              <a:buAutoNum type="arabicPeriod"/>
            </a:pPr>
            <a:r>
              <a:rPr lang="en-US" sz="3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ea typeface="+mn-lt"/>
                <a:cs typeface="+mn-lt"/>
              </a:rPr>
              <a:t>How can we better support your mentor teachers and administrators to ensure the Residency model aligns with your building’s expectations, routines, and instructional priorities?</a:t>
            </a:r>
          </a:p>
        </p:txBody>
      </p:sp>
    </p:spTree>
    <p:extLst>
      <p:ext uri="{BB962C8B-B14F-4D97-AF65-F5344CB8AC3E}">
        <p14:creationId xmlns:p14="http://schemas.microsoft.com/office/powerpoint/2010/main" val="3125560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2C45D0-3AE5-DF3F-6B51-7EA09A15D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CE252-60C3-5CD1-96CA-35AC6AF3F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026" y="1984984"/>
            <a:ext cx="6150510" cy="32004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48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Tentative: EPAC &amp; Spring Governance Meeting- April 28th</a:t>
            </a:r>
            <a:b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2400" dirty="0"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April 13-17- Residency meet &amp; Greet</a:t>
            </a:r>
            <a:b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2400" dirty="0"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More details to come!</a:t>
            </a:r>
            <a:br>
              <a:rPr lang="en-US" sz="24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2400" dirty="0"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br>
              <a:rPr lang="en-US" sz="2400" dirty="0"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endParaRPr lang="en-US" sz="2400" dirty="0">
              <a:effectLst>
                <a:glow rad="38100">
                  <a:prstClr val="black">
                    <a:lumMod val="65000"/>
                    <a:lumOff val="35000"/>
                    <a:alpha val="50000"/>
                  </a:prstClr>
                </a:glow>
                <a:outerShdw blurRad="28575" dist="31750" dir="132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7" name="Picture 6" descr="A red and white logo&#10;&#10;AI-generated content may be incorrect.">
            <a:extLst>
              <a:ext uri="{FF2B5EF4-FFF2-40B4-BE49-F238E27FC236}">
                <a16:creationId xmlns:a16="http://schemas.microsoft.com/office/drawing/2014/main" id="{B56D9B29-6E3E-A9C3-0F45-E64A8AF6E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131" y="1764334"/>
            <a:ext cx="3416888" cy="3416888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B2CE6-102F-8F98-AA69-06793E149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6221206"/>
            <a:ext cx="7543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b="1" i="0" kern="1200">
                <a:solidFill>
                  <a:prstClr val="white">
                    <a:lumMod val="75000"/>
                  </a:prst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B9154C-50F0-C017-E5F6-68D75005C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7612" y="6221206"/>
            <a:ext cx="1600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C91DB99-F5D3-4D9E-ACA3-A837C8F9B3F1}" type="datetime1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11/13/2025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EC8D3-5D77-1D31-6BCC-4552A615F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2" y="6221206"/>
            <a:ext cx="55116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>
                <a:solidFill>
                  <a:prstClr val="white">
                    <a:lumMod val="75000"/>
                  </a:prstClr>
                </a:solidFill>
              </a:rPr>
              <a:pPr>
                <a:spcAft>
                  <a:spcPts val="600"/>
                </a:spcAft>
              </a:pPr>
              <a:t>15</a:t>
            </a:fld>
            <a:endParaRPr lang="en-US">
              <a:solidFill>
                <a:prstClr val="white">
                  <a:lumMod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5000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b64a499-1dad-45a3-a860-5b7cd787b7c8">
      <Terms xmlns="http://schemas.microsoft.com/office/infopath/2007/PartnerControls"/>
    </lcf76f155ced4ddcb4097134ff3c332f>
    <TaxCatchAll xmlns="dd675154-c441-4b58-a334-b22d0d5aa0c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3789C1D8EFEA42AD4A9C26F841C31F" ma:contentTypeVersion="15" ma:contentTypeDescription="Create a new document." ma:contentTypeScope="" ma:versionID="a29cacb6ecd331c549ae00ac00f414cc">
  <xsd:schema xmlns:xsd="http://www.w3.org/2001/XMLSchema" xmlns:xs="http://www.w3.org/2001/XMLSchema" xmlns:p="http://schemas.microsoft.com/office/2006/metadata/properties" xmlns:ns2="bb64a499-1dad-45a3-a860-5b7cd787b7c8" xmlns:ns3="dd675154-c441-4b58-a334-b22d0d5aa0c3" targetNamespace="http://schemas.microsoft.com/office/2006/metadata/properties" ma:root="true" ma:fieldsID="6dbfe952069cb3424f98f8bc89a16d44" ns2:_="" ns3:_="">
    <xsd:import namespace="bb64a499-1dad-45a3-a860-5b7cd787b7c8"/>
    <xsd:import namespace="dd675154-c441-4b58-a334-b22d0d5aa0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64a499-1dad-45a3-a860-5b7cd787b7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472b6a5b-3128-433d-b933-fedcf56c28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75154-c441-4b58-a334-b22d0d5aa0c3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ea4358e-5fa8-4ff2-8f8e-f4b3bb89780a}" ma:internalName="TaxCatchAll" ma:showField="CatchAllData" ma:web="dd675154-c441-4b58-a334-b22d0d5aa0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728D41-FC35-4A91-B42F-A5F3468F42E3}">
  <ds:schemaRefs>
    <ds:schemaRef ds:uri="http://schemas.microsoft.com/office/2006/metadata/properties"/>
    <ds:schemaRef ds:uri="http://schemas.microsoft.com/office/infopath/2007/PartnerControls"/>
    <ds:schemaRef ds:uri="bb64a499-1dad-45a3-a860-5b7cd787b7c8"/>
    <ds:schemaRef ds:uri="dd675154-c441-4b58-a334-b22d0d5aa0c3"/>
  </ds:schemaRefs>
</ds:datastoreItem>
</file>

<file path=customXml/itemProps2.xml><?xml version="1.0" encoding="utf-8"?>
<ds:datastoreItem xmlns:ds="http://schemas.openxmlformats.org/officeDocument/2006/customXml" ds:itemID="{BAC35D1C-1D2C-4D42-841A-6D029D557C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63CD16-560B-4B0F-8BF2-9F2EE1A379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64a499-1dad-45a3-a860-5b7cd787b7c8"/>
    <ds:schemaRef ds:uri="dd675154-c441-4b58-a334-b22d0d5aa0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Mesh</vt:lpstr>
      <vt:lpstr> Arkansas State University  Fall 2025  Residency Governance Meeting</vt:lpstr>
      <vt:lpstr>Agenda</vt:lpstr>
      <vt:lpstr>Welcome and Program Updates </vt:lpstr>
      <vt:lpstr>POP Cycle &amp; Walkthrough Data</vt:lpstr>
      <vt:lpstr>Traditional Residency:   2 Fox Meadows Elementary 1- Nettleton Jr. High  1- Nettleton High School 2- STEAM Elementary 1- STEAM Intermediate  4- University Heights Elementary    Online Residency:   2- University Heights Medical Arts</vt:lpstr>
      <vt:lpstr>PowerPoint Presentation</vt:lpstr>
      <vt:lpstr>Data from Fall 2024-Spring 2025</vt:lpstr>
      <vt:lpstr>Data from Fall 2024-Spring 2025</vt:lpstr>
      <vt:lpstr>  What is a walkthrough?   A brief informal classroom observation conducted by a University Supervisor.  2-4 times per semester.    What is a POP Cycle?  A formal evaluation process that captures the resident's progress across the semester. 2 per semester.  </vt:lpstr>
      <vt:lpstr>Data </vt:lpstr>
      <vt:lpstr>Data </vt:lpstr>
      <vt:lpstr>Professional education programs update ______________  Experienced mentor teacher expectations </vt:lpstr>
      <vt:lpstr>Key Expectations for experienced mentor teacher</vt:lpstr>
      <vt:lpstr>Open discussion </vt:lpstr>
      <vt:lpstr> Tentative: EPAC &amp; Spring Governance Meeting- April 28th  April 13-17- Residency meet &amp; Greet  More details to come!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780</cp:revision>
  <dcterms:created xsi:type="dcterms:W3CDTF">2025-11-11T16:32:57Z</dcterms:created>
  <dcterms:modified xsi:type="dcterms:W3CDTF">2025-11-14T03:27:43Z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0x010100E53789C1D8EFEA42AD4A9C26F841C31F</vt:lpwstr>
  </property>
  <property fmtid="{D5CDD505-2E9C-101B-9397-08002B2CF9AE}" pid="3" name="MediaServiceImageTags">
    <vt:lpwstr/>
  </property>
</Properties>
</file>