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70"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73"/>
    <p:restoredTop sz="94694"/>
  </p:normalViewPr>
  <p:slideViewPr>
    <p:cSldViewPr snapToGrid="0">
      <p:cViewPr varScale="1">
        <p:scale>
          <a:sx n="121" d="100"/>
          <a:sy n="121" d="100"/>
        </p:scale>
        <p:origin x="928" y="176"/>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357809" y="773477"/>
            <a:ext cx="5108714" cy="1480515"/>
          </a:xfrm>
        </p:spPr>
        <p:txBody>
          <a:bodyPr anchor="t">
            <a:noAutofit/>
          </a:bodyPr>
          <a:lstStyle>
            <a:lvl1pPr algn="l">
              <a:lnSpc>
                <a:spcPct val="80000"/>
              </a:lnSpc>
              <a:defRPr sz="6000" b="1" i="0" spc="-150">
                <a:latin typeface="Arial Black" panose="020B0604020202020204" pitchFamily="34" charset="0"/>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57810" y="2275646"/>
            <a:ext cx="5108714" cy="586824"/>
          </a:xfrm>
        </p:spPr>
        <p:txBody>
          <a:bodyPr/>
          <a:lstStyle>
            <a:lvl1pPr marL="0" indent="0" algn="l">
              <a:buNone/>
              <a:defRPr sz="2400" b="1">
                <a:solidFill>
                  <a:srgbClr val="C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8" name="Picture Placeholder 7">
            <a:extLst>
              <a:ext uri="{FF2B5EF4-FFF2-40B4-BE49-F238E27FC236}">
                <a16:creationId xmlns:a16="http://schemas.microsoft.com/office/drawing/2014/main" id="{1F213AA9-2955-432F-E1E8-9E14E2E49019}"/>
              </a:ext>
            </a:extLst>
          </p:cNvPr>
          <p:cNvSpPr>
            <a:spLocks noGrp="1"/>
          </p:cNvSpPr>
          <p:nvPr>
            <p:ph type="pic" sz="quarter" idx="13"/>
          </p:nvPr>
        </p:nvSpPr>
        <p:spPr>
          <a:xfrm>
            <a:off x="5864225" y="0"/>
            <a:ext cx="6327775" cy="6858000"/>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9" name="Rectangle 8">
            <a:extLst>
              <a:ext uri="{FF2B5EF4-FFF2-40B4-BE49-F238E27FC236}">
                <a16:creationId xmlns:a16="http://schemas.microsoft.com/office/drawing/2014/main" id="{2D138E24-DD9B-16CF-68D5-5988BA47D3E4}"/>
              </a:ext>
            </a:extLst>
          </p:cNvPr>
          <p:cNvSpPr/>
          <p:nvPr userDrawn="1"/>
        </p:nvSpPr>
        <p:spPr>
          <a:xfrm>
            <a:off x="0" y="4710222"/>
            <a:ext cx="5864225" cy="214777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60415B8-31F5-AE04-CA02-FC22F542869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18745" y="4710222"/>
            <a:ext cx="2147778" cy="2147778"/>
          </a:xfrm>
          <a:prstGeom prst="rect">
            <a:avLst/>
          </a:prstGeom>
        </p:spPr>
      </p:pic>
      <p:sp>
        <p:nvSpPr>
          <p:cNvPr id="21" name="Text Placeholder 20">
            <a:extLst>
              <a:ext uri="{FF2B5EF4-FFF2-40B4-BE49-F238E27FC236}">
                <a16:creationId xmlns:a16="http://schemas.microsoft.com/office/drawing/2014/main" id="{11CBD32D-FB18-BE43-E2F3-C06B2691AF8D}"/>
              </a:ext>
            </a:extLst>
          </p:cNvPr>
          <p:cNvSpPr>
            <a:spLocks noGrp="1"/>
          </p:cNvSpPr>
          <p:nvPr>
            <p:ph type="body" sz="quarter" idx="17" hasCustomPrompt="1"/>
          </p:nvPr>
        </p:nvSpPr>
        <p:spPr>
          <a:xfrm>
            <a:off x="357188" y="3044742"/>
            <a:ext cx="5108575" cy="477837"/>
          </a:xfrm>
        </p:spPr>
        <p:txBody>
          <a:bodyPr anchor="ctr">
            <a:normAutofit/>
          </a:bodyPr>
          <a:lstStyle>
            <a:lvl1pPr marL="0" indent="0">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en-US" dirty="0"/>
              <a:t>Presenter Name</a:t>
            </a:r>
          </a:p>
        </p:txBody>
      </p:sp>
      <p:sp>
        <p:nvSpPr>
          <p:cNvPr id="22" name="Text Placeholder 20">
            <a:extLst>
              <a:ext uri="{FF2B5EF4-FFF2-40B4-BE49-F238E27FC236}">
                <a16:creationId xmlns:a16="http://schemas.microsoft.com/office/drawing/2014/main" id="{2E95E7C5-D55E-0946-7B47-6B53EA8B6F90}"/>
              </a:ext>
            </a:extLst>
          </p:cNvPr>
          <p:cNvSpPr>
            <a:spLocks noGrp="1"/>
          </p:cNvSpPr>
          <p:nvPr>
            <p:ph type="body" sz="quarter" idx="18" hasCustomPrompt="1"/>
          </p:nvPr>
        </p:nvSpPr>
        <p:spPr>
          <a:xfrm>
            <a:off x="357188" y="3531760"/>
            <a:ext cx="5108575" cy="344501"/>
          </a:xfrm>
        </p:spPr>
        <p:txBody>
          <a:bodyPr anchor="ctr">
            <a:normAutofit/>
          </a:bodyPr>
          <a:lstStyle>
            <a:lvl1pPr marL="0" indent="0">
              <a:buNone/>
              <a:defRPr sz="2000" b="0"/>
            </a:lvl1pPr>
            <a:lvl2pPr marL="457200" indent="0">
              <a:buNone/>
              <a:defRPr/>
            </a:lvl2pPr>
            <a:lvl3pPr marL="914400" indent="0">
              <a:buNone/>
              <a:defRPr/>
            </a:lvl3pPr>
            <a:lvl4pPr marL="1371600" indent="0">
              <a:buNone/>
              <a:defRPr/>
            </a:lvl4pPr>
            <a:lvl5pPr marL="1828800" indent="0">
              <a:buNone/>
              <a:defRPr/>
            </a:lvl5pPr>
          </a:lstStyle>
          <a:p>
            <a:pPr lvl="0"/>
            <a:r>
              <a:rPr lang="en-US" dirty="0"/>
              <a:t>Presenter Title</a:t>
            </a:r>
          </a:p>
        </p:txBody>
      </p:sp>
      <p:sp>
        <p:nvSpPr>
          <p:cNvPr id="23" name="Text Placeholder 20">
            <a:extLst>
              <a:ext uri="{FF2B5EF4-FFF2-40B4-BE49-F238E27FC236}">
                <a16:creationId xmlns:a16="http://schemas.microsoft.com/office/drawing/2014/main" id="{A06A30EA-9EDB-FC32-4D1D-7584602C6941}"/>
              </a:ext>
            </a:extLst>
          </p:cNvPr>
          <p:cNvSpPr>
            <a:spLocks noGrp="1"/>
          </p:cNvSpPr>
          <p:nvPr>
            <p:ph type="body" sz="quarter" idx="19" hasCustomPrompt="1"/>
          </p:nvPr>
        </p:nvSpPr>
        <p:spPr>
          <a:xfrm>
            <a:off x="357188" y="4012292"/>
            <a:ext cx="5108575" cy="344501"/>
          </a:xfrm>
        </p:spPr>
        <p:txBody>
          <a:bodyPr anchor="ctr">
            <a:noAutofit/>
          </a:bodyPr>
          <a:lstStyle>
            <a:lvl1pPr marL="0" indent="0">
              <a:buNone/>
              <a:defRPr sz="1600" b="0" i="1">
                <a:solidFill>
                  <a:srgbClr val="015C89"/>
                </a:solidFill>
                <a:latin typeface="Georgia" panose="02040502050405020303" pitchFamily="18"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err="1"/>
              <a:t>presenter@AState.edu</a:t>
            </a:r>
            <a:endParaRPr lang="en-US" dirty="0"/>
          </a:p>
        </p:txBody>
      </p:sp>
    </p:spTree>
    <p:extLst>
      <p:ext uri="{BB962C8B-B14F-4D97-AF65-F5344CB8AC3E}">
        <p14:creationId xmlns:p14="http://schemas.microsoft.com/office/powerpoint/2010/main" val="3799011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514600" y="1825625"/>
            <a:ext cx="883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Tree>
    <p:extLst>
      <p:ext uri="{BB962C8B-B14F-4D97-AF65-F5344CB8AC3E}">
        <p14:creationId xmlns:p14="http://schemas.microsoft.com/office/powerpoint/2010/main" val="2703276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peaker Slide">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933201" y="1840707"/>
            <a:ext cx="3200399" cy="3200398"/>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712913"/>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1">
            <a:extLst>
              <a:ext uri="{FF2B5EF4-FFF2-40B4-BE49-F238E27FC236}">
                <a16:creationId xmlns:a16="http://schemas.microsoft.com/office/drawing/2014/main" id="{775B329E-59C6-D010-C2AD-AA602B6167CD}"/>
              </a:ext>
            </a:extLst>
          </p:cNvPr>
          <p:cNvSpPr>
            <a:spLocks noGrp="1"/>
          </p:cNvSpPr>
          <p:nvPr>
            <p:ph type="title"/>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 Right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dirty="0"/>
              <a:t>Click to edit </a:t>
            </a:r>
            <a:br>
              <a:rPr lang="en-US" dirty="0"/>
            </a:br>
            <a:r>
              <a:rPr lang="en-US" dirty="0"/>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707086" y="0"/>
            <a:ext cx="4484915" cy="6858000"/>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2514600"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dirty="0">
                <a:latin typeface="Arial" charset="0"/>
                <a:ea typeface="Arial" charset="0"/>
                <a:cs typeface="Arial" charset="0"/>
              </a:rPr>
              <a:t>At </a:t>
            </a:r>
            <a:r>
              <a:rPr lang="en-US" spc="300" dirty="0" err="1">
                <a:latin typeface="Arial" charset="0"/>
                <a:ea typeface="Arial" charset="0"/>
                <a:cs typeface="Arial" charset="0"/>
              </a:rPr>
              <a:t>vero</a:t>
            </a:r>
            <a:r>
              <a:rPr lang="en-US" spc="300" dirty="0">
                <a:latin typeface="Arial" charset="0"/>
                <a:ea typeface="Arial" charset="0"/>
                <a:cs typeface="Arial" charset="0"/>
              </a:rPr>
              <a:t> </a:t>
            </a:r>
            <a:r>
              <a:rPr lang="en-US" spc="300" dirty="0" err="1">
                <a:latin typeface="Arial" charset="0"/>
                <a:ea typeface="Arial" charset="0"/>
                <a:cs typeface="Arial" charset="0"/>
              </a:rPr>
              <a:t>eos</a:t>
            </a:r>
            <a:r>
              <a:rPr lang="en-US" spc="300" dirty="0">
                <a:latin typeface="Arial" charset="0"/>
                <a:ea typeface="Arial" charset="0"/>
                <a:cs typeface="Arial" charset="0"/>
              </a:rPr>
              <a:t> et </a:t>
            </a:r>
            <a:r>
              <a:rPr lang="en-US" spc="300" dirty="0" err="1">
                <a:latin typeface="Arial" charset="0"/>
                <a:ea typeface="Arial" charset="0"/>
                <a:cs typeface="Arial" charset="0"/>
              </a:rPr>
              <a:t>accusam</a:t>
            </a:r>
            <a:r>
              <a:rPr lang="en-US" spc="300" dirty="0">
                <a:latin typeface="Arial" charset="0"/>
                <a:ea typeface="Arial" charset="0"/>
                <a:cs typeface="Arial" charset="0"/>
              </a:rPr>
              <a:t> </a:t>
            </a:r>
            <a:r>
              <a:rPr lang="en-US" spc="300" dirty="0" err="1">
                <a:latin typeface="Arial" charset="0"/>
                <a:ea typeface="Arial" charset="0"/>
                <a:cs typeface="Arial" charset="0"/>
              </a:rPr>
              <a:t>eto</a:t>
            </a:r>
            <a:r>
              <a:rPr lang="en-US" spc="300" dirty="0">
                <a:latin typeface="Arial" charset="0"/>
                <a:ea typeface="Arial" charset="0"/>
                <a:cs typeface="Arial" charset="0"/>
              </a:rPr>
              <a:t> </a:t>
            </a:r>
            <a:r>
              <a:rPr lang="en-US" spc="300" dirty="0" err="1">
                <a:latin typeface="Arial" charset="0"/>
                <a:ea typeface="Arial" charset="0"/>
                <a:cs typeface="Arial" charset="0"/>
              </a:rPr>
              <a:t>justo</a:t>
            </a:r>
            <a:r>
              <a:rPr lang="en-US" spc="300" dirty="0">
                <a:latin typeface="Arial" charset="0"/>
                <a:ea typeface="Arial" charset="0"/>
                <a:cs typeface="Arial" charset="0"/>
              </a:rPr>
              <a:t> </a:t>
            </a:r>
            <a:r>
              <a:rPr lang="en-US" spc="300" dirty="0" err="1">
                <a:latin typeface="Arial" charset="0"/>
                <a:ea typeface="Arial" charset="0"/>
                <a:cs typeface="Arial" charset="0"/>
              </a:rPr>
              <a:t>fosduo</a:t>
            </a:r>
            <a:r>
              <a:rPr lang="en-US" spc="300" dirty="0">
                <a:latin typeface="Arial" charset="0"/>
                <a:ea typeface="Arial" charset="0"/>
                <a:cs typeface="Arial" charset="0"/>
              </a:rPr>
              <a:t> </a:t>
            </a:r>
            <a:r>
              <a:rPr lang="en-US" spc="300" dirty="0" err="1">
                <a:latin typeface="Arial" charset="0"/>
                <a:ea typeface="Arial" charset="0"/>
                <a:cs typeface="Arial" charset="0"/>
              </a:rPr>
              <a:t>dolores</a:t>
            </a:r>
            <a:r>
              <a:rPr lang="en-US" spc="300" dirty="0">
                <a:latin typeface="Arial" charset="0"/>
                <a:ea typeface="Arial" charset="0"/>
                <a:cs typeface="Arial" charset="0"/>
              </a:rPr>
              <a:t> </a:t>
            </a:r>
            <a:r>
              <a:rPr lang="en-US" spc="300" dirty="0" err="1">
                <a:latin typeface="Arial" charset="0"/>
                <a:ea typeface="Arial" charset="0"/>
                <a:cs typeface="Arial" charset="0"/>
              </a:rPr>
              <a:t>etoma</a:t>
            </a:r>
            <a:r>
              <a:rPr lang="en-US" spc="300" dirty="0">
                <a:latin typeface="Arial" charset="0"/>
                <a:ea typeface="Arial" charset="0"/>
                <a:cs typeface="Arial" charset="0"/>
              </a:rPr>
              <a:t> jam </a:t>
            </a:r>
            <a:r>
              <a:rPr lang="en-US" spc="300" dirty="0" err="1">
                <a:latin typeface="Arial" charset="0"/>
                <a:ea typeface="Arial" charset="0"/>
                <a:cs typeface="Arial" charset="0"/>
              </a:rPr>
              <a:t>rebum</a:t>
            </a:r>
            <a:r>
              <a:rPr lang="en-US" spc="300" dirty="0">
                <a:latin typeface="Arial" charset="0"/>
                <a:ea typeface="Arial" charset="0"/>
                <a:cs typeface="Arial" charset="0"/>
              </a:rPr>
              <a:t>. </a:t>
            </a:r>
            <a:r>
              <a:rPr lang="en-US" spc="300" dirty="0" err="1">
                <a:latin typeface="Arial" charset="0"/>
                <a:ea typeface="Arial" charset="0"/>
                <a:cs typeface="Arial" charset="0"/>
              </a:rPr>
              <a:t>Steot</a:t>
            </a:r>
            <a:r>
              <a:rPr lang="en-US" spc="300" dirty="0">
                <a:latin typeface="Arial" charset="0"/>
                <a:ea typeface="Arial" charset="0"/>
                <a:cs typeface="Arial" charset="0"/>
              </a:rPr>
              <a:t> </a:t>
            </a:r>
            <a:r>
              <a:rPr lang="en-US" spc="300" dirty="0" err="1">
                <a:latin typeface="Arial" charset="0"/>
                <a:ea typeface="Arial" charset="0"/>
                <a:cs typeface="Arial" charset="0"/>
              </a:rPr>
              <a:t>clita</a:t>
            </a:r>
            <a:r>
              <a:rPr lang="en-US" spc="300" dirty="0">
                <a:latin typeface="Arial" charset="0"/>
                <a:ea typeface="Arial" charset="0"/>
                <a:cs typeface="Arial" charset="0"/>
              </a:rPr>
              <a:t> </a:t>
            </a:r>
            <a:r>
              <a:rPr lang="en-US" spc="300" dirty="0" err="1">
                <a:latin typeface="Arial" charset="0"/>
                <a:ea typeface="Arial" charset="0"/>
                <a:cs typeface="Arial" charset="0"/>
              </a:rPr>
              <a:t>kuasd</a:t>
            </a:r>
            <a:r>
              <a:rPr lang="en-US" spc="300" dirty="0">
                <a:latin typeface="Arial" charset="0"/>
                <a:ea typeface="Arial" charset="0"/>
                <a:cs typeface="Arial" charset="0"/>
              </a:rPr>
              <a:t> </a:t>
            </a:r>
            <a:r>
              <a:rPr lang="en-US" spc="300" dirty="0" err="1">
                <a:latin typeface="Arial" charset="0"/>
                <a:ea typeface="Arial" charset="0"/>
                <a:cs typeface="Arial" charset="0"/>
              </a:rPr>
              <a:t>gubergren</a:t>
            </a:r>
            <a:r>
              <a:rPr lang="en-US" spc="300" dirty="0">
                <a:latin typeface="Arial" charset="0"/>
                <a:ea typeface="Arial" charset="0"/>
                <a:cs typeface="Arial" charset="0"/>
              </a:rPr>
              <a:t>, </a:t>
            </a:r>
            <a:r>
              <a:rPr lang="en-US" spc="300" dirty="0" err="1">
                <a:latin typeface="Arial" charset="0"/>
                <a:ea typeface="Arial" charset="0"/>
                <a:cs typeface="Arial" charset="0"/>
              </a:rPr>
              <a:t>nosotra</a:t>
            </a:r>
            <a:r>
              <a:rPr lang="en-US" spc="300" dirty="0">
                <a:latin typeface="Arial" charset="0"/>
                <a:ea typeface="Arial" charset="0"/>
                <a:cs typeface="Arial" charset="0"/>
              </a:rPr>
              <a:t> sea.</a:t>
            </a:r>
          </a:p>
        </p:txBody>
      </p:sp>
      <p:sp>
        <p:nvSpPr>
          <p:cNvPr id="20" name="Text Placeholder 18">
            <a:extLst>
              <a:ext uri="{FF2B5EF4-FFF2-40B4-BE49-F238E27FC236}">
                <a16:creationId xmlns:a16="http://schemas.microsoft.com/office/drawing/2014/main" id="{8817344D-CC0F-EA2A-430B-0E3B5FE8584E}"/>
              </a:ext>
            </a:extLst>
          </p:cNvPr>
          <p:cNvSpPr>
            <a:spLocks noGrp="1"/>
          </p:cNvSpPr>
          <p:nvPr>
            <p:ph type="body" sz="quarter" idx="16" hasCustomPrompt="1"/>
          </p:nvPr>
        </p:nvSpPr>
        <p:spPr>
          <a:xfrm>
            <a:off x="2514600" y="5360936"/>
            <a:ext cx="4860561" cy="1285504"/>
          </a:xfrm>
        </p:spPr>
        <p:txBody>
          <a:bodyPr>
            <a:noAutofit/>
          </a:bodyPr>
          <a:lstStyle>
            <a:lvl1pPr marL="0" indent="0">
              <a:buNone/>
              <a:defRPr sz="1800" spc="100" baseline="0">
                <a:solidFill>
                  <a:schemeClr val="tx1">
                    <a:lumMod val="50000"/>
                    <a:lumOff val="50000"/>
                  </a:schemeClr>
                </a:solidFill>
              </a:defRPr>
            </a:lvl1pPr>
          </a:lstStyle>
          <a:p>
            <a:pPr>
              <a:defRPr>
                <a:solidFill>
                  <a:srgbClr val="5E5E5E"/>
                </a:solidFill>
                <a:latin typeface="Montserrat Light"/>
                <a:ea typeface="Montserrat Light"/>
                <a:cs typeface="Montserrat Light"/>
                <a:sym typeface="Montserrat Light"/>
              </a:defRPr>
            </a:pPr>
            <a:r>
              <a:rPr lang="en-US" spc="300" dirty="0">
                <a:latin typeface="Arial" charset="0"/>
                <a:ea typeface="Arial" charset="0"/>
                <a:cs typeface="Arial" charset="0"/>
              </a:rPr>
              <a:t>Lorem </a:t>
            </a:r>
            <a:r>
              <a:rPr lang="en-US" spc="300" dirty="0" err="1">
                <a:latin typeface="Arial" charset="0"/>
                <a:ea typeface="Arial" charset="0"/>
                <a:cs typeface="Arial" charset="0"/>
              </a:rPr>
              <a:t>eso</a:t>
            </a:r>
            <a:r>
              <a:rPr lang="en-US" spc="300" dirty="0">
                <a:latin typeface="Arial" charset="0"/>
                <a:ea typeface="Arial" charset="0"/>
                <a:cs typeface="Arial" charset="0"/>
              </a:rPr>
              <a:t> ipsum dolor sit </a:t>
            </a:r>
            <a:r>
              <a:rPr lang="en-US" spc="300" dirty="0" err="1">
                <a:latin typeface="Arial" charset="0"/>
                <a:ea typeface="Arial" charset="0"/>
                <a:cs typeface="Arial" charset="0"/>
              </a:rPr>
              <a:t>amet</a:t>
            </a:r>
            <a:r>
              <a:rPr lang="en-US" spc="300" dirty="0">
                <a:latin typeface="Arial" charset="0"/>
                <a:ea typeface="Arial" charset="0"/>
                <a:cs typeface="Arial" charset="0"/>
              </a:rPr>
              <a:t>, </a:t>
            </a:r>
            <a:r>
              <a:rPr lang="en-US" spc="300" dirty="0" err="1">
                <a:latin typeface="Arial" charset="0"/>
                <a:ea typeface="Arial" charset="0"/>
                <a:cs typeface="Arial" charset="0"/>
              </a:rPr>
              <a:t>deras</a:t>
            </a:r>
            <a:r>
              <a:rPr lang="en-US" spc="300" dirty="0">
                <a:latin typeface="Arial" charset="0"/>
                <a:ea typeface="Arial" charset="0"/>
                <a:cs typeface="Arial" charset="0"/>
              </a:rPr>
              <a:t> </a:t>
            </a:r>
            <a:r>
              <a:rPr lang="en-US" spc="300" dirty="0" err="1">
                <a:latin typeface="Arial" charset="0"/>
                <a:ea typeface="Arial" charset="0"/>
                <a:cs typeface="Arial" charset="0"/>
              </a:rPr>
              <a:t>consetetur</a:t>
            </a:r>
            <a:r>
              <a:rPr lang="en-US" spc="300" dirty="0">
                <a:latin typeface="Arial" charset="0"/>
                <a:ea typeface="Arial" charset="0"/>
                <a:cs typeface="Arial" charset="0"/>
              </a:rPr>
              <a:t> </a:t>
            </a:r>
            <a:r>
              <a:rPr lang="en-US" spc="300" dirty="0" err="1">
                <a:latin typeface="Arial" charset="0"/>
                <a:ea typeface="Arial" charset="0"/>
                <a:cs typeface="Arial" charset="0"/>
              </a:rPr>
              <a:t>sadipscing</a:t>
            </a:r>
            <a:r>
              <a:rPr lang="en-US" spc="300" dirty="0">
                <a:latin typeface="Arial" charset="0"/>
                <a:ea typeface="Arial" charset="0"/>
                <a:cs typeface="Arial" charset="0"/>
              </a:rPr>
              <a:t> </a:t>
            </a:r>
            <a:r>
              <a:rPr lang="en-US" spc="300" dirty="0" err="1">
                <a:latin typeface="Arial" charset="0"/>
                <a:ea typeface="Arial" charset="0"/>
                <a:cs typeface="Arial" charset="0"/>
              </a:rPr>
              <a:t>idas</a:t>
            </a:r>
            <a:r>
              <a:rPr lang="en-US" spc="300" dirty="0">
                <a:latin typeface="Arial" charset="0"/>
                <a:ea typeface="Arial" charset="0"/>
                <a:cs typeface="Arial" charset="0"/>
              </a:rPr>
              <a:t> </a:t>
            </a:r>
            <a:r>
              <a:rPr lang="en-US" spc="300" dirty="0" err="1">
                <a:latin typeface="Arial" charset="0"/>
                <a:ea typeface="Arial" charset="0"/>
                <a:cs typeface="Arial" charset="0"/>
              </a:rPr>
              <a:t>brotas</a:t>
            </a:r>
            <a:r>
              <a:rPr lang="en-US" spc="300" dirty="0">
                <a:latin typeface="Arial" charset="0"/>
                <a:ea typeface="Arial" charset="0"/>
                <a:cs typeface="Arial" charset="0"/>
              </a:rPr>
              <a:t> </a:t>
            </a:r>
            <a:r>
              <a:rPr lang="en-US" spc="300" dirty="0" err="1">
                <a:latin typeface="Arial" charset="0"/>
                <a:ea typeface="Arial" charset="0"/>
                <a:cs typeface="Arial" charset="0"/>
              </a:rPr>
              <a:t>geras</a:t>
            </a:r>
            <a:r>
              <a:rPr lang="en-US" spc="300" dirty="0">
                <a:latin typeface="Arial" charset="0"/>
                <a:ea typeface="Arial" charset="0"/>
                <a:cs typeface="Arial" charset="0"/>
              </a:rPr>
              <a:t> </a:t>
            </a:r>
            <a:r>
              <a:rPr lang="en-US" spc="300" dirty="0" err="1">
                <a:latin typeface="Arial" charset="0"/>
                <a:ea typeface="Arial" charset="0"/>
                <a:cs typeface="Arial" charset="0"/>
              </a:rPr>
              <a:t>elitromas</a:t>
            </a:r>
            <a:r>
              <a:rPr lang="en-US" spc="300" dirty="0">
                <a:latin typeface="Arial" charset="0"/>
                <a:ea typeface="Arial" charset="0"/>
                <a:cs typeface="Arial" charset="0"/>
              </a:rPr>
              <a:t>.</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2514600"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2514600" y="2197100"/>
            <a:ext cx="4860561" cy="938213"/>
          </a:xfrm>
        </p:spPr>
        <p:txBody>
          <a:bodyPr>
            <a:normAutofit/>
          </a:bodyPr>
          <a:lstStyle>
            <a:lvl1pPr marL="0" indent="0">
              <a:buNone/>
              <a:defRPr sz="2400"/>
            </a:lvl1pPr>
          </a:lstStyle>
          <a:p>
            <a:pPr lvl="0"/>
            <a:r>
              <a:rPr lang="en-US" dirty="0"/>
              <a:t>Mese </a:t>
            </a:r>
            <a:r>
              <a:rPr lang="en-US" dirty="0" err="1"/>
              <a:t>magmona</a:t>
            </a:r>
            <a:r>
              <a:rPr lang="en-US" dirty="0"/>
              <a:t> </a:t>
            </a:r>
            <a:r>
              <a:rPr lang="en-US" dirty="0" err="1"/>
              <a:t>dreso</a:t>
            </a:r>
            <a:r>
              <a:rPr lang="en-US" dirty="0"/>
              <a:t> </a:t>
            </a:r>
            <a:r>
              <a:rPr lang="en-US" dirty="0" err="1"/>
              <a:t>nade</a:t>
            </a:r>
            <a:r>
              <a:rPr lang="en-US" dirty="0"/>
              <a:t> </a:t>
            </a:r>
            <a:r>
              <a:rPr lang="en-US" dirty="0" err="1"/>
              <a:t>lesdiacw</a:t>
            </a:r>
            <a:r>
              <a:rPr lang="en-US" dirty="0"/>
              <a:t> </a:t>
            </a:r>
            <a:r>
              <a:rPr lang="en-US" dirty="0" err="1"/>
              <a:t>sids</a:t>
            </a:r>
            <a:r>
              <a:rPr lang="en-US" dirty="0"/>
              <a:t>.</a:t>
            </a:r>
          </a:p>
        </p:txBody>
      </p:sp>
    </p:spTree>
    <p:extLst>
      <p:ext uri="{BB962C8B-B14F-4D97-AF65-F5344CB8AC3E}">
        <p14:creationId xmlns:p14="http://schemas.microsoft.com/office/powerpoint/2010/main" val="3786806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Right Multi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dirty="0"/>
              <a:t>Click to edit </a:t>
            </a:r>
            <a:br>
              <a:rPr lang="en-US" dirty="0"/>
            </a:br>
            <a:r>
              <a:rPr lang="en-US" dirty="0"/>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14381" y="1231900"/>
            <a:ext cx="3922348" cy="2197100"/>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2514600"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dirty="0">
                <a:latin typeface="Arial" charset="0"/>
                <a:ea typeface="Arial" charset="0"/>
                <a:cs typeface="Arial" charset="0"/>
              </a:rPr>
              <a:t>At </a:t>
            </a:r>
            <a:r>
              <a:rPr lang="en-US" spc="300" dirty="0" err="1">
                <a:latin typeface="Arial" charset="0"/>
                <a:ea typeface="Arial" charset="0"/>
                <a:cs typeface="Arial" charset="0"/>
              </a:rPr>
              <a:t>vero</a:t>
            </a:r>
            <a:r>
              <a:rPr lang="en-US" spc="300" dirty="0">
                <a:latin typeface="Arial" charset="0"/>
                <a:ea typeface="Arial" charset="0"/>
                <a:cs typeface="Arial" charset="0"/>
              </a:rPr>
              <a:t> </a:t>
            </a:r>
            <a:r>
              <a:rPr lang="en-US" spc="300" dirty="0" err="1">
                <a:latin typeface="Arial" charset="0"/>
                <a:ea typeface="Arial" charset="0"/>
                <a:cs typeface="Arial" charset="0"/>
              </a:rPr>
              <a:t>eos</a:t>
            </a:r>
            <a:r>
              <a:rPr lang="en-US" spc="300" dirty="0">
                <a:latin typeface="Arial" charset="0"/>
                <a:ea typeface="Arial" charset="0"/>
                <a:cs typeface="Arial" charset="0"/>
              </a:rPr>
              <a:t> et </a:t>
            </a:r>
            <a:r>
              <a:rPr lang="en-US" spc="300" dirty="0" err="1">
                <a:latin typeface="Arial" charset="0"/>
                <a:ea typeface="Arial" charset="0"/>
                <a:cs typeface="Arial" charset="0"/>
              </a:rPr>
              <a:t>accusam</a:t>
            </a:r>
            <a:r>
              <a:rPr lang="en-US" spc="300" dirty="0">
                <a:latin typeface="Arial" charset="0"/>
                <a:ea typeface="Arial" charset="0"/>
                <a:cs typeface="Arial" charset="0"/>
              </a:rPr>
              <a:t> </a:t>
            </a:r>
            <a:r>
              <a:rPr lang="en-US" spc="300" dirty="0" err="1">
                <a:latin typeface="Arial" charset="0"/>
                <a:ea typeface="Arial" charset="0"/>
                <a:cs typeface="Arial" charset="0"/>
              </a:rPr>
              <a:t>eto</a:t>
            </a:r>
            <a:r>
              <a:rPr lang="en-US" spc="300" dirty="0">
                <a:latin typeface="Arial" charset="0"/>
                <a:ea typeface="Arial" charset="0"/>
                <a:cs typeface="Arial" charset="0"/>
              </a:rPr>
              <a:t> </a:t>
            </a:r>
            <a:r>
              <a:rPr lang="en-US" spc="300" dirty="0" err="1">
                <a:latin typeface="Arial" charset="0"/>
                <a:ea typeface="Arial" charset="0"/>
                <a:cs typeface="Arial" charset="0"/>
              </a:rPr>
              <a:t>justo</a:t>
            </a:r>
            <a:r>
              <a:rPr lang="en-US" spc="300" dirty="0">
                <a:latin typeface="Arial" charset="0"/>
                <a:ea typeface="Arial" charset="0"/>
                <a:cs typeface="Arial" charset="0"/>
              </a:rPr>
              <a:t> </a:t>
            </a:r>
            <a:r>
              <a:rPr lang="en-US" spc="300" dirty="0" err="1">
                <a:latin typeface="Arial" charset="0"/>
                <a:ea typeface="Arial" charset="0"/>
                <a:cs typeface="Arial" charset="0"/>
              </a:rPr>
              <a:t>fosduo</a:t>
            </a:r>
            <a:r>
              <a:rPr lang="en-US" spc="300" dirty="0">
                <a:latin typeface="Arial" charset="0"/>
                <a:ea typeface="Arial" charset="0"/>
                <a:cs typeface="Arial" charset="0"/>
              </a:rPr>
              <a:t> </a:t>
            </a:r>
            <a:r>
              <a:rPr lang="en-US" spc="300" dirty="0" err="1">
                <a:latin typeface="Arial" charset="0"/>
                <a:ea typeface="Arial" charset="0"/>
                <a:cs typeface="Arial" charset="0"/>
              </a:rPr>
              <a:t>dolores</a:t>
            </a:r>
            <a:r>
              <a:rPr lang="en-US" spc="300" dirty="0">
                <a:latin typeface="Arial" charset="0"/>
                <a:ea typeface="Arial" charset="0"/>
                <a:cs typeface="Arial" charset="0"/>
              </a:rPr>
              <a:t> </a:t>
            </a:r>
            <a:r>
              <a:rPr lang="en-US" spc="300" dirty="0" err="1">
                <a:latin typeface="Arial" charset="0"/>
                <a:ea typeface="Arial" charset="0"/>
                <a:cs typeface="Arial" charset="0"/>
              </a:rPr>
              <a:t>etoma</a:t>
            </a:r>
            <a:r>
              <a:rPr lang="en-US" spc="300" dirty="0">
                <a:latin typeface="Arial" charset="0"/>
                <a:ea typeface="Arial" charset="0"/>
                <a:cs typeface="Arial" charset="0"/>
              </a:rPr>
              <a:t> jam </a:t>
            </a:r>
            <a:r>
              <a:rPr lang="en-US" spc="300" dirty="0" err="1">
                <a:latin typeface="Arial" charset="0"/>
                <a:ea typeface="Arial" charset="0"/>
                <a:cs typeface="Arial" charset="0"/>
              </a:rPr>
              <a:t>rebum</a:t>
            </a:r>
            <a:r>
              <a:rPr lang="en-US" spc="300" dirty="0">
                <a:latin typeface="Arial" charset="0"/>
                <a:ea typeface="Arial" charset="0"/>
                <a:cs typeface="Arial" charset="0"/>
              </a:rPr>
              <a:t>. </a:t>
            </a:r>
            <a:r>
              <a:rPr lang="en-US" spc="300" dirty="0" err="1">
                <a:latin typeface="Arial" charset="0"/>
                <a:ea typeface="Arial" charset="0"/>
                <a:cs typeface="Arial" charset="0"/>
              </a:rPr>
              <a:t>Steot</a:t>
            </a:r>
            <a:r>
              <a:rPr lang="en-US" spc="300" dirty="0">
                <a:latin typeface="Arial" charset="0"/>
                <a:ea typeface="Arial" charset="0"/>
                <a:cs typeface="Arial" charset="0"/>
              </a:rPr>
              <a:t> </a:t>
            </a:r>
            <a:r>
              <a:rPr lang="en-US" spc="300" dirty="0" err="1">
                <a:latin typeface="Arial" charset="0"/>
                <a:ea typeface="Arial" charset="0"/>
                <a:cs typeface="Arial" charset="0"/>
              </a:rPr>
              <a:t>clita</a:t>
            </a:r>
            <a:r>
              <a:rPr lang="en-US" spc="300" dirty="0">
                <a:latin typeface="Arial" charset="0"/>
                <a:ea typeface="Arial" charset="0"/>
                <a:cs typeface="Arial" charset="0"/>
              </a:rPr>
              <a:t> </a:t>
            </a:r>
            <a:r>
              <a:rPr lang="en-US" spc="300" dirty="0" err="1">
                <a:latin typeface="Arial" charset="0"/>
                <a:ea typeface="Arial" charset="0"/>
                <a:cs typeface="Arial" charset="0"/>
              </a:rPr>
              <a:t>kuasd</a:t>
            </a:r>
            <a:r>
              <a:rPr lang="en-US" spc="300" dirty="0">
                <a:latin typeface="Arial" charset="0"/>
                <a:ea typeface="Arial" charset="0"/>
                <a:cs typeface="Arial" charset="0"/>
              </a:rPr>
              <a:t> </a:t>
            </a:r>
            <a:r>
              <a:rPr lang="en-US" spc="300" dirty="0" err="1">
                <a:latin typeface="Arial" charset="0"/>
                <a:ea typeface="Arial" charset="0"/>
                <a:cs typeface="Arial" charset="0"/>
              </a:rPr>
              <a:t>gubergren</a:t>
            </a:r>
            <a:r>
              <a:rPr lang="en-US" spc="300" dirty="0">
                <a:latin typeface="Arial" charset="0"/>
                <a:ea typeface="Arial" charset="0"/>
                <a:cs typeface="Arial" charset="0"/>
              </a:rPr>
              <a:t>, </a:t>
            </a:r>
            <a:r>
              <a:rPr lang="en-US" spc="300" dirty="0" err="1">
                <a:latin typeface="Arial" charset="0"/>
                <a:ea typeface="Arial" charset="0"/>
                <a:cs typeface="Arial" charset="0"/>
              </a:rPr>
              <a:t>nosotra</a:t>
            </a:r>
            <a:r>
              <a:rPr lang="en-US" spc="300" dirty="0">
                <a:latin typeface="Arial" charset="0"/>
                <a:ea typeface="Arial" charset="0"/>
                <a:cs typeface="Arial" charset="0"/>
              </a:rPr>
              <a:t> sea.</a:t>
            </a:r>
          </a:p>
        </p:txBody>
      </p:sp>
      <p:sp>
        <p:nvSpPr>
          <p:cNvPr id="20" name="Text Placeholder 18">
            <a:extLst>
              <a:ext uri="{FF2B5EF4-FFF2-40B4-BE49-F238E27FC236}">
                <a16:creationId xmlns:a16="http://schemas.microsoft.com/office/drawing/2014/main" id="{8817344D-CC0F-EA2A-430B-0E3B5FE8584E}"/>
              </a:ext>
            </a:extLst>
          </p:cNvPr>
          <p:cNvSpPr>
            <a:spLocks noGrp="1"/>
          </p:cNvSpPr>
          <p:nvPr>
            <p:ph type="body" sz="quarter" idx="16" hasCustomPrompt="1"/>
          </p:nvPr>
        </p:nvSpPr>
        <p:spPr>
          <a:xfrm>
            <a:off x="2514600" y="5360936"/>
            <a:ext cx="4860561" cy="1285504"/>
          </a:xfrm>
        </p:spPr>
        <p:txBody>
          <a:bodyPr>
            <a:noAutofit/>
          </a:bodyPr>
          <a:lstStyle>
            <a:lvl1pPr marL="0" indent="0">
              <a:buNone/>
              <a:defRPr sz="1800" spc="100" baseline="0">
                <a:solidFill>
                  <a:schemeClr val="tx1">
                    <a:lumMod val="50000"/>
                    <a:lumOff val="50000"/>
                  </a:schemeClr>
                </a:solidFill>
              </a:defRPr>
            </a:lvl1pPr>
          </a:lstStyle>
          <a:p>
            <a:pPr>
              <a:defRPr>
                <a:solidFill>
                  <a:srgbClr val="5E5E5E"/>
                </a:solidFill>
                <a:latin typeface="Montserrat Light"/>
                <a:ea typeface="Montserrat Light"/>
                <a:cs typeface="Montserrat Light"/>
                <a:sym typeface="Montserrat Light"/>
              </a:defRPr>
            </a:pPr>
            <a:r>
              <a:rPr lang="en-US" spc="300" dirty="0">
                <a:latin typeface="Arial" charset="0"/>
                <a:ea typeface="Arial" charset="0"/>
                <a:cs typeface="Arial" charset="0"/>
              </a:rPr>
              <a:t>Lorem </a:t>
            </a:r>
            <a:r>
              <a:rPr lang="en-US" spc="300" dirty="0" err="1">
                <a:latin typeface="Arial" charset="0"/>
                <a:ea typeface="Arial" charset="0"/>
                <a:cs typeface="Arial" charset="0"/>
              </a:rPr>
              <a:t>eso</a:t>
            </a:r>
            <a:r>
              <a:rPr lang="en-US" spc="300" dirty="0">
                <a:latin typeface="Arial" charset="0"/>
                <a:ea typeface="Arial" charset="0"/>
                <a:cs typeface="Arial" charset="0"/>
              </a:rPr>
              <a:t> ipsum dolor sit </a:t>
            </a:r>
            <a:r>
              <a:rPr lang="en-US" spc="300" dirty="0" err="1">
                <a:latin typeface="Arial" charset="0"/>
                <a:ea typeface="Arial" charset="0"/>
                <a:cs typeface="Arial" charset="0"/>
              </a:rPr>
              <a:t>amet</a:t>
            </a:r>
            <a:r>
              <a:rPr lang="en-US" spc="300" dirty="0">
                <a:latin typeface="Arial" charset="0"/>
                <a:ea typeface="Arial" charset="0"/>
                <a:cs typeface="Arial" charset="0"/>
              </a:rPr>
              <a:t>, </a:t>
            </a:r>
            <a:r>
              <a:rPr lang="en-US" spc="300" dirty="0" err="1">
                <a:latin typeface="Arial" charset="0"/>
                <a:ea typeface="Arial" charset="0"/>
                <a:cs typeface="Arial" charset="0"/>
              </a:rPr>
              <a:t>deras</a:t>
            </a:r>
            <a:r>
              <a:rPr lang="en-US" spc="300" dirty="0">
                <a:latin typeface="Arial" charset="0"/>
                <a:ea typeface="Arial" charset="0"/>
                <a:cs typeface="Arial" charset="0"/>
              </a:rPr>
              <a:t> </a:t>
            </a:r>
            <a:r>
              <a:rPr lang="en-US" spc="300" dirty="0" err="1">
                <a:latin typeface="Arial" charset="0"/>
                <a:ea typeface="Arial" charset="0"/>
                <a:cs typeface="Arial" charset="0"/>
              </a:rPr>
              <a:t>consetetur</a:t>
            </a:r>
            <a:r>
              <a:rPr lang="en-US" spc="300" dirty="0">
                <a:latin typeface="Arial" charset="0"/>
                <a:ea typeface="Arial" charset="0"/>
                <a:cs typeface="Arial" charset="0"/>
              </a:rPr>
              <a:t> </a:t>
            </a:r>
            <a:r>
              <a:rPr lang="en-US" spc="300" dirty="0" err="1">
                <a:latin typeface="Arial" charset="0"/>
                <a:ea typeface="Arial" charset="0"/>
                <a:cs typeface="Arial" charset="0"/>
              </a:rPr>
              <a:t>sadipscing</a:t>
            </a:r>
            <a:r>
              <a:rPr lang="en-US" spc="300" dirty="0">
                <a:latin typeface="Arial" charset="0"/>
                <a:ea typeface="Arial" charset="0"/>
                <a:cs typeface="Arial" charset="0"/>
              </a:rPr>
              <a:t> </a:t>
            </a:r>
            <a:r>
              <a:rPr lang="en-US" spc="300" dirty="0" err="1">
                <a:latin typeface="Arial" charset="0"/>
                <a:ea typeface="Arial" charset="0"/>
                <a:cs typeface="Arial" charset="0"/>
              </a:rPr>
              <a:t>idas</a:t>
            </a:r>
            <a:r>
              <a:rPr lang="en-US" spc="300" dirty="0">
                <a:latin typeface="Arial" charset="0"/>
                <a:ea typeface="Arial" charset="0"/>
                <a:cs typeface="Arial" charset="0"/>
              </a:rPr>
              <a:t> </a:t>
            </a:r>
            <a:r>
              <a:rPr lang="en-US" spc="300" dirty="0" err="1">
                <a:latin typeface="Arial" charset="0"/>
                <a:ea typeface="Arial" charset="0"/>
                <a:cs typeface="Arial" charset="0"/>
              </a:rPr>
              <a:t>brotas</a:t>
            </a:r>
            <a:r>
              <a:rPr lang="en-US" spc="300" dirty="0">
                <a:latin typeface="Arial" charset="0"/>
                <a:ea typeface="Arial" charset="0"/>
                <a:cs typeface="Arial" charset="0"/>
              </a:rPr>
              <a:t> </a:t>
            </a:r>
            <a:r>
              <a:rPr lang="en-US" spc="300" dirty="0" err="1">
                <a:latin typeface="Arial" charset="0"/>
                <a:ea typeface="Arial" charset="0"/>
                <a:cs typeface="Arial" charset="0"/>
              </a:rPr>
              <a:t>geras</a:t>
            </a:r>
            <a:r>
              <a:rPr lang="en-US" spc="300" dirty="0">
                <a:latin typeface="Arial" charset="0"/>
                <a:ea typeface="Arial" charset="0"/>
                <a:cs typeface="Arial" charset="0"/>
              </a:rPr>
              <a:t> </a:t>
            </a:r>
            <a:r>
              <a:rPr lang="en-US" spc="300" dirty="0" err="1">
                <a:latin typeface="Arial" charset="0"/>
                <a:ea typeface="Arial" charset="0"/>
                <a:cs typeface="Arial" charset="0"/>
              </a:rPr>
              <a:t>elitromas</a:t>
            </a:r>
            <a:r>
              <a:rPr lang="en-US" spc="300" dirty="0">
                <a:latin typeface="Arial" charset="0"/>
                <a:ea typeface="Arial" charset="0"/>
                <a:cs typeface="Arial" charset="0"/>
              </a:rPr>
              <a:t>.</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2514600"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2514600" y="2197100"/>
            <a:ext cx="4860561" cy="938213"/>
          </a:xfrm>
        </p:spPr>
        <p:txBody>
          <a:bodyPr>
            <a:normAutofit/>
          </a:bodyPr>
          <a:lstStyle>
            <a:lvl1pPr marL="0" indent="0">
              <a:buNone/>
              <a:defRPr sz="2400"/>
            </a:lvl1pPr>
          </a:lstStyle>
          <a:p>
            <a:pPr lvl="0"/>
            <a:r>
              <a:rPr lang="en-US" dirty="0"/>
              <a:t>Mese </a:t>
            </a:r>
            <a:r>
              <a:rPr lang="en-US" dirty="0" err="1"/>
              <a:t>magmona</a:t>
            </a:r>
            <a:r>
              <a:rPr lang="en-US" dirty="0"/>
              <a:t> </a:t>
            </a:r>
            <a:r>
              <a:rPr lang="en-US" dirty="0" err="1"/>
              <a:t>dreso</a:t>
            </a:r>
            <a:r>
              <a:rPr lang="en-US" dirty="0"/>
              <a:t> </a:t>
            </a:r>
            <a:r>
              <a:rPr lang="en-US" dirty="0" err="1"/>
              <a:t>nade</a:t>
            </a:r>
            <a:r>
              <a:rPr lang="en-US" dirty="0"/>
              <a:t> </a:t>
            </a:r>
            <a:r>
              <a:rPr lang="en-US" dirty="0" err="1"/>
              <a:t>lesdiacw</a:t>
            </a:r>
            <a:r>
              <a:rPr lang="en-US" dirty="0"/>
              <a:t> </a:t>
            </a:r>
            <a:r>
              <a:rPr lang="en-US" dirty="0" err="1"/>
              <a:t>sids</a:t>
            </a:r>
            <a:r>
              <a:rPr lang="en-US" dirty="0"/>
              <a:t>.</a:t>
            </a:r>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14381" y="3789905"/>
            <a:ext cx="3922348" cy="2197100"/>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Tree>
    <p:extLst>
      <p:ext uri="{BB962C8B-B14F-4D97-AF65-F5344CB8AC3E}">
        <p14:creationId xmlns:p14="http://schemas.microsoft.com/office/powerpoint/2010/main" val="1609487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 Left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6657448" y="622019"/>
            <a:ext cx="4859976" cy="1325563"/>
          </a:xfrm>
        </p:spPr>
        <p:txBody>
          <a:bodyPr>
            <a:noAutofit/>
          </a:bodyPr>
          <a:lstStyle>
            <a:lvl1pPr>
              <a:defRPr sz="4800" b="1" i="0">
                <a:latin typeface="Arial Black" panose="020B0604020202020204" pitchFamily="34" charset="0"/>
                <a:cs typeface="Arial Black" panose="020B0604020202020204" pitchFamily="34" charset="0"/>
              </a:defRPr>
            </a:lvl1pPr>
          </a:lstStyle>
          <a:p>
            <a:r>
              <a:rPr lang="en-US" dirty="0"/>
              <a:t>Click to edit </a:t>
            </a:r>
            <a:br>
              <a:rPr lang="en-US" dirty="0"/>
            </a:br>
            <a:r>
              <a:rPr lang="en-US" dirty="0"/>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74799" y="0"/>
            <a:ext cx="4124120" cy="6858000"/>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9" name="Text Placeholder 18">
            <a:extLst>
              <a:ext uri="{FF2B5EF4-FFF2-40B4-BE49-F238E27FC236}">
                <a16:creationId xmlns:a16="http://schemas.microsoft.com/office/drawing/2014/main" id="{6887EC71-E857-9E48-2272-738252AC844E}"/>
              </a:ext>
            </a:extLst>
          </p:cNvPr>
          <p:cNvSpPr>
            <a:spLocks noGrp="1"/>
          </p:cNvSpPr>
          <p:nvPr>
            <p:ph type="body" sz="quarter" idx="15" hasCustomPrompt="1"/>
          </p:nvPr>
        </p:nvSpPr>
        <p:spPr>
          <a:xfrm>
            <a:off x="6657446" y="3429000"/>
            <a:ext cx="4860561" cy="1285504"/>
          </a:xfrm>
        </p:spPr>
        <p:txBody>
          <a:bodyPr>
            <a:noAutofit/>
          </a:bodyPr>
          <a:lstStyle>
            <a:lvl1pPr marL="0" indent="0">
              <a:buNone/>
              <a:defRPr sz="1800" spc="100" baseline="0">
                <a:solidFill>
                  <a:schemeClr val="tx1">
                    <a:lumMod val="50000"/>
                    <a:lumOff val="50000"/>
                  </a:schemeClr>
                </a:solidFill>
              </a:defRPr>
            </a:lvl1pPr>
          </a:lstStyle>
          <a:p>
            <a:r>
              <a:rPr lang="en-US" spc="300" dirty="0">
                <a:latin typeface="Arial" charset="0"/>
                <a:ea typeface="Arial" charset="0"/>
                <a:cs typeface="Arial" charset="0"/>
              </a:rPr>
              <a:t>At </a:t>
            </a:r>
            <a:r>
              <a:rPr lang="en-US" spc="300" dirty="0" err="1">
                <a:latin typeface="Arial" charset="0"/>
                <a:ea typeface="Arial" charset="0"/>
                <a:cs typeface="Arial" charset="0"/>
              </a:rPr>
              <a:t>vero</a:t>
            </a:r>
            <a:r>
              <a:rPr lang="en-US" spc="300" dirty="0">
                <a:latin typeface="Arial" charset="0"/>
                <a:ea typeface="Arial" charset="0"/>
                <a:cs typeface="Arial" charset="0"/>
              </a:rPr>
              <a:t> </a:t>
            </a:r>
            <a:r>
              <a:rPr lang="en-US" spc="300" dirty="0" err="1">
                <a:latin typeface="Arial" charset="0"/>
                <a:ea typeface="Arial" charset="0"/>
                <a:cs typeface="Arial" charset="0"/>
              </a:rPr>
              <a:t>eos</a:t>
            </a:r>
            <a:r>
              <a:rPr lang="en-US" spc="300" dirty="0">
                <a:latin typeface="Arial" charset="0"/>
                <a:ea typeface="Arial" charset="0"/>
                <a:cs typeface="Arial" charset="0"/>
              </a:rPr>
              <a:t> et </a:t>
            </a:r>
            <a:r>
              <a:rPr lang="en-US" spc="300" dirty="0" err="1">
                <a:latin typeface="Arial" charset="0"/>
                <a:ea typeface="Arial" charset="0"/>
                <a:cs typeface="Arial" charset="0"/>
              </a:rPr>
              <a:t>accusam</a:t>
            </a:r>
            <a:r>
              <a:rPr lang="en-US" spc="300" dirty="0">
                <a:latin typeface="Arial" charset="0"/>
                <a:ea typeface="Arial" charset="0"/>
                <a:cs typeface="Arial" charset="0"/>
              </a:rPr>
              <a:t> </a:t>
            </a:r>
            <a:r>
              <a:rPr lang="en-US" spc="300" dirty="0" err="1">
                <a:latin typeface="Arial" charset="0"/>
                <a:ea typeface="Arial" charset="0"/>
                <a:cs typeface="Arial" charset="0"/>
              </a:rPr>
              <a:t>eto</a:t>
            </a:r>
            <a:r>
              <a:rPr lang="en-US" spc="300" dirty="0">
                <a:latin typeface="Arial" charset="0"/>
                <a:ea typeface="Arial" charset="0"/>
                <a:cs typeface="Arial" charset="0"/>
              </a:rPr>
              <a:t> </a:t>
            </a:r>
            <a:r>
              <a:rPr lang="en-US" spc="300" dirty="0" err="1">
                <a:latin typeface="Arial" charset="0"/>
                <a:ea typeface="Arial" charset="0"/>
                <a:cs typeface="Arial" charset="0"/>
              </a:rPr>
              <a:t>justo</a:t>
            </a:r>
            <a:r>
              <a:rPr lang="en-US" spc="300" dirty="0">
                <a:latin typeface="Arial" charset="0"/>
                <a:ea typeface="Arial" charset="0"/>
                <a:cs typeface="Arial" charset="0"/>
              </a:rPr>
              <a:t> </a:t>
            </a:r>
            <a:r>
              <a:rPr lang="en-US" spc="300" dirty="0" err="1">
                <a:latin typeface="Arial" charset="0"/>
                <a:ea typeface="Arial" charset="0"/>
                <a:cs typeface="Arial" charset="0"/>
              </a:rPr>
              <a:t>fosduo</a:t>
            </a:r>
            <a:r>
              <a:rPr lang="en-US" spc="300" dirty="0">
                <a:latin typeface="Arial" charset="0"/>
                <a:ea typeface="Arial" charset="0"/>
                <a:cs typeface="Arial" charset="0"/>
              </a:rPr>
              <a:t> </a:t>
            </a:r>
            <a:r>
              <a:rPr lang="en-US" spc="300" dirty="0" err="1">
                <a:latin typeface="Arial" charset="0"/>
                <a:ea typeface="Arial" charset="0"/>
                <a:cs typeface="Arial" charset="0"/>
              </a:rPr>
              <a:t>dolores</a:t>
            </a:r>
            <a:r>
              <a:rPr lang="en-US" spc="300" dirty="0">
                <a:latin typeface="Arial" charset="0"/>
                <a:ea typeface="Arial" charset="0"/>
                <a:cs typeface="Arial" charset="0"/>
              </a:rPr>
              <a:t> </a:t>
            </a:r>
            <a:r>
              <a:rPr lang="en-US" spc="300" dirty="0" err="1">
                <a:latin typeface="Arial" charset="0"/>
                <a:ea typeface="Arial" charset="0"/>
                <a:cs typeface="Arial" charset="0"/>
              </a:rPr>
              <a:t>etoma</a:t>
            </a:r>
            <a:r>
              <a:rPr lang="en-US" spc="300" dirty="0">
                <a:latin typeface="Arial" charset="0"/>
                <a:ea typeface="Arial" charset="0"/>
                <a:cs typeface="Arial" charset="0"/>
              </a:rPr>
              <a:t> jam </a:t>
            </a:r>
            <a:r>
              <a:rPr lang="en-US" spc="300" dirty="0" err="1">
                <a:latin typeface="Arial" charset="0"/>
                <a:ea typeface="Arial" charset="0"/>
                <a:cs typeface="Arial" charset="0"/>
              </a:rPr>
              <a:t>rebum</a:t>
            </a:r>
            <a:r>
              <a:rPr lang="en-US" spc="300" dirty="0">
                <a:latin typeface="Arial" charset="0"/>
                <a:ea typeface="Arial" charset="0"/>
                <a:cs typeface="Arial" charset="0"/>
              </a:rPr>
              <a:t>. </a:t>
            </a:r>
            <a:r>
              <a:rPr lang="en-US" spc="300" dirty="0" err="1">
                <a:latin typeface="Arial" charset="0"/>
                <a:ea typeface="Arial" charset="0"/>
                <a:cs typeface="Arial" charset="0"/>
              </a:rPr>
              <a:t>Steot</a:t>
            </a:r>
            <a:r>
              <a:rPr lang="en-US" spc="300" dirty="0">
                <a:latin typeface="Arial" charset="0"/>
                <a:ea typeface="Arial" charset="0"/>
                <a:cs typeface="Arial" charset="0"/>
              </a:rPr>
              <a:t> </a:t>
            </a:r>
            <a:r>
              <a:rPr lang="en-US" spc="300" dirty="0" err="1">
                <a:latin typeface="Arial" charset="0"/>
                <a:ea typeface="Arial" charset="0"/>
                <a:cs typeface="Arial" charset="0"/>
              </a:rPr>
              <a:t>clita</a:t>
            </a:r>
            <a:r>
              <a:rPr lang="en-US" spc="300" dirty="0">
                <a:latin typeface="Arial" charset="0"/>
                <a:ea typeface="Arial" charset="0"/>
                <a:cs typeface="Arial" charset="0"/>
              </a:rPr>
              <a:t> </a:t>
            </a:r>
            <a:r>
              <a:rPr lang="en-US" spc="300" dirty="0" err="1">
                <a:latin typeface="Arial" charset="0"/>
                <a:ea typeface="Arial" charset="0"/>
                <a:cs typeface="Arial" charset="0"/>
              </a:rPr>
              <a:t>kuasd</a:t>
            </a:r>
            <a:r>
              <a:rPr lang="en-US" spc="300" dirty="0">
                <a:latin typeface="Arial" charset="0"/>
                <a:ea typeface="Arial" charset="0"/>
                <a:cs typeface="Arial" charset="0"/>
              </a:rPr>
              <a:t> </a:t>
            </a:r>
            <a:r>
              <a:rPr lang="en-US" spc="300" dirty="0" err="1">
                <a:latin typeface="Arial" charset="0"/>
                <a:ea typeface="Arial" charset="0"/>
                <a:cs typeface="Arial" charset="0"/>
              </a:rPr>
              <a:t>gubergren</a:t>
            </a:r>
            <a:r>
              <a:rPr lang="en-US" spc="300" dirty="0">
                <a:latin typeface="Arial" charset="0"/>
                <a:ea typeface="Arial" charset="0"/>
                <a:cs typeface="Arial" charset="0"/>
              </a:rPr>
              <a:t>, </a:t>
            </a:r>
            <a:r>
              <a:rPr lang="en-US" spc="300" dirty="0" err="1">
                <a:latin typeface="Arial" charset="0"/>
                <a:ea typeface="Arial" charset="0"/>
                <a:cs typeface="Arial" charset="0"/>
              </a:rPr>
              <a:t>nosotra</a:t>
            </a:r>
            <a:r>
              <a:rPr lang="en-US" spc="300" dirty="0">
                <a:latin typeface="Arial" charset="0"/>
                <a:ea typeface="Arial" charset="0"/>
                <a:cs typeface="Arial" charset="0"/>
              </a:rPr>
              <a:t> sea.</a:t>
            </a:r>
          </a:p>
        </p:txBody>
      </p:sp>
      <p:sp>
        <p:nvSpPr>
          <p:cNvPr id="20" name="Text Placeholder 18">
            <a:extLst>
              <a:ext uri="{FF2B5EF4-FFF2-40B4-BE49-F238E27FC236}">
                <a16:creationId xmlns:a16="http://schemas.microsoft.com/office/drawing/2014/main" id="{8817344D-CC0F-EA2A-430B-0E3B5FE8584E}"/>
              </a:ext>
            </a:extLst>
          </p:cNvPr>
          <p:cNvSpPr>
            <a:spLocks noGrp="1"/>
          </p:cNvSpPr>
          <p:nvPr>
            <p:ph type="body" sz="quarter" idx="16" hasCustomPrompt="1"/>
          </p:nvPr>
        </p:nvSpPr>
        <p:spPr>
          <a:xfrm>
            <a:off x="6657446" y="5360936"/>
            <a:ext cx="4860561" cy="1285504"/>
          </a:xfrm>
        </p:spPr>
        <p:txBody>
          <a:bodyPr>
            <a:noAutofit/>
          </a:bodyPr>
          <a:lstStyle>
            <a:lvl1pPr marL="0" indent="0">
              <a:buNone/>
              <a:defRPr sz="1800" spc="100" baseline="0">
                <a:solidFill>
                  <a:schemeClr val="tx1">
                    <a:lumMod val="50000"/>
                    <a:lumOff val="50000"/>
                  </a:schemeClr>
                </a:solidFill>
              </a:defRPr>
            </a:lvl1pPr>
          </a:lstStyle>
          <a:p>
            <a:pPr>
              <a:defRPr>
                <a:solidFill>
                  <a:srgbClr val="5E5E5E"/>
                </a:solidFill>
                <a:latin typeface="Montserrat Light"/>
                <a:ea typeface="Montserrat Light"/>
                <a:cs typeface="Montserrat Light"/>
                <a:sym typeface="Montserrat Light"/>
              </a:defRPr>
            </a:pPr>
            <a:r>
              <a:rPr lang="en-US" spc="300" dirty="0">
                <a:latin typeface="Arial" charset="0"/>
                <a:ea typeface="Arial" charset="0"/>
                <a:cs typeface="Arial" charset="0"/>
              </a:rPr>
              <a:t>Lorem </a:t>
            </a:r>
            <a:r>
              <a:rPr lang="en-US" spc="300" dirty="0" err="1">
                <a:latin typeface="Arial" charset="0"/>
                <a:ea typeface="Arial" charset="0"/>
                <a:cs typeface="Arial" charset="0"/>
              </a:rPr>
              <a:t>eso</a:t>
            </a:r>
            <a:r>
              <a:rPr lang="en-US" spc="300" dirty="0">
                <a:latin typeface="Arial" charset="0"/>
                <a:ea typeface="Arial" charset="0"/>
                <a:cs typeface="Arial" charset="0"/>
              </a:rPr>
              <a:t> ipsum dolor sit </a:t>
            </a:r>
            <a:r>
              <a:rPr lang="en-US" spc="300" dirty="0" err="1">
                <a:latin typeface="Arial" charset="0"/>
                <a:ea typeface="Arial" charset="0"/>
                <a:cs typeface="Arial" charset="0"/>
              </a:rPr>
              <a:t>amet</a:t>
            </a:r>
            <a:r>
              <a:rPr lang="en-US" spc="300" dirty="0">
                <a:latin typeface="Arial" charset="0"/>
                <a:ea typeface="Arial" charset="0"/>
                <a:cs typeface="Arial" charset="0"/>
              </a:rPr>
              <a:t>, </a:t>
            </a:r>
            <a:r>
              <a:rPr lang="en-US" spc="300" dirty="0" err="1">
                <a:latin typeface="Arial" charset="0"/>
                <a:ea typeface="Arial" charset="0"/>
                <a:cs typeface="Arial" charset="0"/>
              </a:rPr>
              <a:t>deras</a:t>
            </a:r>
            <a:r>
              <a:rPr lang="en-US" spc="300" dirty="0">
                <a:latin typeface="Arial" charset="0"/>
                <a:ea typeface="Arial" charset="0"/>
                <a:cs typeface="Arial" charset="0"/>
              </a:rPr>
              <a:t> </a:t>
            </a:r>
            <a:r>
              <a:rPr lang="en-US" spc="300" dirty="0" err="1">
                <a:latin typeface="Arial" charset="0"/>
                <a:ea typeface="Arial" charset="0"/>
                <a:cs typeface="Arial" charset="0"/>
              </a:rPr>
              <a:t>consetetur</a:t>
            </a:r>
            <a:r>
              <a:rPr lang="en-US" spc="300" dirty="0">
                <a:latin typeface="Arial" charset="0"/>
                <a:ea typeface="Arial" charset="0"/>
                <a:cs typeface="Arial" charset="0"/>
              </a:rPr>
              <a:t> </a:t>
            </a:r>
            <a:r>
              <a:rPr lang="en-US" spc="300" dirty="0" err="1">
                <a:latin typeface="Arial" charset="0"/>
                <a:ea typeface="Arial" charset="0"/>
                <a:cs typeface="Arial" charset="0"/>
              </a:rPr>
              <a:t>sadipscing</a:t>
            </a:r>
            <a:r>
              <a:rPr lang="en-US" spc="300" dirty="0">
                <a:latin typeface="Arial" charset="0"/>
                <a:ea typeface="Arial" charset="0"/>
                <a:cs typeface="Arial" charset="0"/>
              </a:rPr>
              <a:t> </a:t>
            </a:r>
            <a:r>
              <a:rPr lang="en-US" spc="300" dirty="0" err="1">
                <a:latin typeface="Arial" charset="0"/>
                <a:ea typeface="Arial" charset="0"/>
                <a:cs typeface="Arial" charset="0"/>
              </a:rPr>
              <a:t>idas</a:t>
            </a:r>
            <a:r>
              <a:rPr lang="en-US" spc="300" dirty="0">
                <a:latin typeface="Arial" charset="0"/>
                <a:ea typeface="Arial" charset="0"/>
                <a:cs typeface="Arial" charset="0"/>
              </a:rPr>
              <a:t> </a:t>
            </a:r>
            <a:r>
              <a:rPr lang="en-US" spc="300" dirty="0" err="1">
                <a:latin typeface="Arial" charset="0"/>
                <a:ea typeface="Arial" charset="0"/>
                <a:cs typeface="Arial" charset="0"/>
              </a:rPr>
              <a:t>brotas</a:t>
            </a:r>
            <a:r>
              <a:rPr lang="en-US" spc="300" dirty="0">
                <a:latin typeface="Arial" charset="0"/>
                <a:ea typeface="Arial" charset="0"/>
                <a:cs typeface="Arial" charset="0"/>
              </a:rPr>
              <a:t> </a:t>
            </a:r>
            <a:r>
              <a:rPr lang="en-US" spc="300" dirty="0" err="1">
                <a:latin typeface="Arial" charset="0"/>
                <a:ea typeface="Arial" charset="0"/>
                <a:cs typeface="Arial" charset="0"/>
              </a:rPr>
              <a:t>geras</a:t>
            </a:r>
            <a:r>
              <a:rPr lang="en-US" spc="300" dirty="0">
                <a:latin typeface="Arial" charset="0"/>
                <a:ea typeface="Arial" charset="0"/>
                <a:cs typeface="Arial" charset="0"/>
              </a:rPr>
              <a:t> </a:t>
            </a:r>
            <a:r>
              <a:rPr lang="en-US" spc="300" dirty="0" err="1">
                <a:latin typeface="Arial" charset="0"/>
                <a:ea typeface="Arial" charset="0"/>
                <a:cs typeface="Arial" charset="0"/>
              </a:rPr>
              <a:t>elitromas</a:t>
            </a:r>
            <a:r>
              <a:rPr lang="en-US" spc="300" dirty="0">
                <a:latin typeface="Arial" charset="0"/>
                <a:ea typeface="Arial" charset="0"/>
                <a:cs typeface="Arial" charset="0"/>
              </a:rPr>
              <a:t>.</a:t>
            </a:r>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6657446" y="4714504"/>
            <a:ext cx="4860561" cy="641721"/>
          </a:xfrm>
        </p:spPr>
        <p:txBody>
          <a:bodyPr anchor="ctr">
            <a:normAutofit/>
          </a:bodyPr>
          <a:lstStyle>
            <a:lvl1pPr marL="0" indent="0">
              <a:buNone/>
              <a:defRPr sz="20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 GOES HERE</a:t>
            </a:r>
          </a:p>
        </p:txBody>
      </p:sp>
      <p:sp>
        <p:nvSpPr>
          <p:cNvPr id="24" name="Text Placeholder 23">
            <a:extLst>
              <a:ext uri="{FF2B5EF4-FFF2-40B4-BE49-F238E27FC236}">
                <a16:creationId xmlns:a16="http://schemas.microsoft.com/office/drawing/2014/main" id="{7D485575-E59B-87D9-2B79-BED4DDF35AB7}"/>
              </a:ext>
            </a:extLst>
          </p:cNvPr>
          <p:cNvSpPr>
            <a:spLocks noGrp="1"/>
          </p:cNvSpPr>
          <p:nvPr>
            <p:ph type="body" sz="quarter" idx="18" hasCustomPrompt="1"/>
          </p:nvPr>
        </p:nvSpPr>
        <p:spPr>
          <a:xfrm>
            <a:off x="6657446" y="2197100"/>
            <a:ext cx="4860561" cy="938213"/>
          </a:xfrm>
        </p:spPr>
        <p:txBody>
          <a:bodyPr>
            <a:normAutofit/>
          </a:bodyPr>
          <a:lstStyle>
            <a:lvl1pPr marL="0" indent="0">
              <a:buNone/>
              <a:defRPr sz="2400"/>
            </a:lvl1pPr>
          </a:lstStyle>
          <a:p>
            <a:pPr lvl="0"/>
            <a:r>
              <a:rPr lang="en-US" dirty="0"/>
              <a:t>Mese </a:t>
            </a:r>
            <a:r>
              <a:rPr lang="en-US" dirty="0" err="1"/>
              <a:t>magmona</a:t>
            </a:r>
            <a:r>
              <a:rPr lang="en-US" dirty="0"/>
              <a:t> </a:t>
            </a:r>
            <a:r>
              <a:rPr lang="en-US" dirty="0" err="1"/>
              <a:t>dreso</a:t>
            </a:r>
            <a:r>
              <a:rPr lang="en-US" dirty="0"/>
              <a:t> </a:t>
            </a:r>
            <a:r>
              <a:rPr lang="en-US" dirty="0" err="1"/>
              <a:t>nade</a:t>
            </a:r>
            <a:r>
              <a:rPr lang="en-US" dirty="0"/>
              <a:t> </a:t>
            </a:r>
            <a:r>
              <a:rPr lang="en-US" dirty="0" err="1"/>
              <a:t>lesdiacw</a:t>
            </a:r>
            <a:r>
              <a:rPr lang="en-US" dirty="0"/>
              <a:t> </a:t>
            </a:r>
            <a:r>
              <a:rPr lang="en-US" dirty="0" err="1"/>
              <a:t>sids</a:t>
            </a:r>
            <a:r>
              <a:rPr lang="en-US" dirty="0"/>
              <a:t>.</a:t>
            </a:r>
          </a:p>
        </p:txBody>
      </p:sp>
    </p:spTree>
    <p:extLst>
      <p:ext uri="{BB962C8B-B14F-4D97-AF65-F5344CB8AC3E}">
        <p14:creationId xmlns:p14="http://schemas.microsoft.com/office/powerpoint/2010/main" val="2010339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 Bottom Right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2" y="622019"/>
            <a:ext cx="4534380" cy="2271652"/>
          </a:xfrm>
        </p:spPr>
        <p:txBody>
          <a:bodyPr anchor="t">
            <a:noAutofit/>
          </a:bodyPr>
          <a:lstStyle>
            <a:lvl1pPr>
              <a:defRPr sz="4800" b="1" i="0">
                <a:latin typeface="Arial Black" panose="020B0604020202020204" pitchFamily="34" charset="0"/>
                <a:cs typeface="Arial Black" panose="020B0604020202020204" pitchFamily="34" charset="0"/>
              </a:defRPr>
            </a:lvl1pPr>
          </a:lstStyle>
          <a:p>
            <a:r>
              <a:rPr lang="en-US" dirty="0"/>
              <a:t>Click to edit </a:t>
            </a:r>
            <a:br>
              <a:rPr lang="en-US" dirty="0"/>
            </a:br>
            <a:r>
              <a:rPr lang="en-US" dirty="0"/>
              <a:t>Master title</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514602" y="3104908"/>
            <a:ext cx="4182573" cy="2585259"/>
          </a:xfrm>
          <a:solidFill>
            <a:schemeClr val="bg1">
              <a:lumMod val="8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2" name="Text Placeholder 21">
            <a:extLst>
              <a:ext uri="{FF2B5EF4-FFF2-40B4-BE49-F238E27FC236}">
                <a16:creationId xmlns:a16="http://schemas.microsoft.com/office/drawing/2014/main" id="{42A1F819-547C-B37C-E5EE-03446080B686}"/>
              </a:ext>
            </a:extLst>
          </p:cNvPr>
          <p:cNvSpPr>
            <a:spLocks noGrp="1"/>
          </p:cNvSpPr>
          <p:nvPr>
            <p:ph type="body" sz="quarter" idx="17" hasCustomPrompt="1"/>
          </p:nvPr>
        </p:nvSpPr>
        <p:spPr>
          <a:xfrm>
            <a:off x="7515523" y="3617985"/>
            <a:ext cx="4387364" cy="641721"/>
          </a:xfrm>
        </p:spPr>
        <p:txBody>
          <a:bodyPr anchor="ctr">
            <a:normAutofit/>
          </a:bodyPr>
          <a:lstStyle>
            <a:lvl1pPr marL="0" indent="0">
              <a:buNone/>
              <a:defRPr sz="1800" b="1">
                <a:solidFill>
                  <a:srgbClr val="C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 GOES HERE</a:t>
            </a:r>
          </a:p>
        </p:txBody>
      </p:sp>
      <p:sp>
        <p:nvSpPr>
          <p:cNvPr id="26" name="Text Placeholder 25">
            <a:extLst>
              <a:ext uri="{FF2B5EF4-FFF2-40B4-BE49-F238E27FC236}">
                <a16:creationId xmlns:a16="http://schemas.microsoft.com/office/drawing/2014/main" id="{3F1C623E-BEC7-0E72-0939-499D322F8A14}"/>
              </a:ext>
            </a:extLst>
          </p:cNvPr>
          <p:cNvSpPr>
            <a:spLocks noGrp="1"/>
          </p:cNvSpPr>
          <p:nvPr>
            <p:ph type="body" sz="quarter" idx="18" hasCustomPrompt="1"/>
          </p:nvPr>
        </p:nvSpPr>
        <p:spPr>
          <a:xfrm>
            <a:off x="7515225" y="798512"/>
            <a:ext cx="4387850" cy="2814761"/>
          </a:xfrm>
        </p:spPr>
        <p:txBody>
          <a:bodyPr>
            <a:normAutofit/>
          </a:bodyPr>
          <a:lstStyle>
            <a:lvl1pPr marL="0" indent="0">
              <a:buNone/>
              <a:defRPr sz="1800" spc="150" baseline="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Proin </a:t>
            </a:r>
            <a:r>
              <a:rPr lang="en-US" dirty="0" err="1"/>
              <a:t>venenatis</a:t>
            </a:r>
            <a:r>
              <a:rPr lang="en-US" dirty="0"/>
              <a:t> </a:t>
            </a:r>
            <a:r>
              <a:rPr lang="en-US" dirty="0" err="1"/>
              <a:t>erat</a:t>
            </a:r>
            <a:r>
              <a:rPr lang="en-US" dirty="0"/>
              <a:t> id </a:t>
            </a:r>
            <a:r>
              <a:rPr lang="en-US" dirty="0" err="1"/>
              <a:t>sapien</a:t>
            </a:r>
            <a:r>
              <a:rPr lang="en-US" dirty="0"/>
              <a:t> </a:t>
            </a:r>
            <a:r>
              <a:rPr lang="en-US" dirty="0" err="1"/>
              <a:t>euismod</a:t>
            </a:r>
            <a:r>
              <a:rPr lang="en-US" dirty="0"/>
              <a:t>, et </a:t>
            </a:r>
            <a:r>
              <a:rPr lang="en-US" dirty="0" err="1"/>
              <a:t>molestie</a:t>
            </a:r>
            <a:r>
              <a:rPr lang="en-US" dirty="0"/>
              <a:t> </a:t>
            </a:r>
            <a:r>
              <a:rPr lang="en-US" dirty="0" err="1"/>
              <a:t>nisl</a:t>
            </a:r>
            <a:r>
              <a:rPr lang="en-US" dirty="0"/>
              <a:t> gravida. Proin </a:t>
            </a:r>
            <a:r>
              <a:rPr lang="en-US" dirty="0" err="1"/>
              <a:t>accumsan</a:t>
            </a:r>
            <a:r>
              <a:rPr lang="en-US" dirty="0"/>
              <a:t> </a:t>
            </a:r>
            <a:r>
              <a:rPr lang="en-US" dirty="0" err="1"/>
              <a:t>tellus</a:t>
            </a:r>
            <a:r>
              <a:rPr lang="en-US" dirty="0"/>
              <a:t> sit </a:t>
            </a:r>
            <a:r>
              <a:rPr lang="en-US" dirty="0" err="1"/>
              <a:t>amet</a:t>
            </a:r>
            <a:r>
              <a:rPr lang="en-US" dirty="0"/>
              <a:t> </a:t>
            </a:r>
            <a:r>
              <a:rPr lang="en-US" dirty="0" err="1"/>
              <a:t>sem</a:t>
            </a:r>
            <a:r>
              <a:rPr lang="en-US" dirty="0"/>
              <a:t> </a:t>
            </a:r>
            <a:r>
              <a:rPr lang="en-US" dirty="0" err="1"/>
              <a:t>varius</a:t>
            </a:r>
            <a:r>
              <a:rPr lang="en-US" dirty="0"/>
              <a:t>, in </a:t>
            </a:r>
            <a:r>
              <a:rPr lang="en-US" dirty="0" err="1"/>
              <a:t>rutrum</a:t>
            </a:r>
            <a:r>
              <a:rPr lang="en-US" dirty="0"/>
              <a:t> </a:t>
            </a:r>
            <a:r>
              <a:rPr lang="en-US" dirty="0" err="1"/>
              <a:t>urna</a:t>
            </a:r>
            <a:r>
              <a:rPr lang="en-US" dirty="0"/>
              <a:t> </a:t>
            </a:r>
            <a:r>
              <a:rPr lang="en-US" dirty="0" err="1"/>
              <a:t>tempor</a:t>
            </a:r>
            <a:r>
              <a:rPr lang="en-US" dirty="0"/>
              <a:t>. Nunc sit </a:t>
            </a:r>
            <a:r>
              <a:rPr lang="en-US" dirty="0" err="1"/>
              <a:t>amet</a:t>
            </a:r>
            <a:r>
              <a:rPr lang="en-US" dirty="0"/>
              <a:t> </a:t>
            </a:r>
            <a:r>
              <a:rPr lang="en-US" dirty="0" err="1"/>
              <a:t>dignissim</a:t>
            </a:r>
            <a:r>
              <a:rPr lang="en-US" dirty="0"/>
              <a:t> </a:t>
            </a:r>
            <a:r>
              <a:rPr lang="en-US" dirty="0" err="1"/>
              <a:t>erat</a:t>
            </a:r>
            <a:r>
              <a:rPr lang="en-US" dirty="0"/>
              <a:t>, non </a:t>
            </a:r>
            <a:r>
              <a:rPr lang="en-US" dirty="0" err="1"/>
              <a:t>rhoncus</a:t>
            </a:r>
            <a:r>
              <a:rPr lang="en-US" dirty="0"/>
              <a:t> </a:t>
            </a:r>
            <a:r>
              <a:rPr lang="en-US" dirty="0" err="1"/>
              <a:t>nulla</a:t>
            </a:r>
            <a:r>
              <a:rPr lang="en-US" dirty="0"/>
              <a:t>. Proin vitae </a:t>
            </a:r>
            <a:r>
              <a:rPr lang="en-US" dirty="0" err="1"/>
              <a:t>orci</a:t>
            </a:r>
            <a:r>
              <a:rPr lang="en-US" dirty="0"/>
              <a:t> ac </a:t>
            </a:r>
            <a:r>
              <a:rPr lang="en-US" dirty="0" err="1"/>
              <a:t>purus</a:t>
            </a:r>
            <a:r>
              <a:rPr lang="en-US" dirty="0"/>
              <a:t> vestibulum </a:t>
            </a:r>
            <a:r>
              <a:rPr lang="en-US" dirty="0" err="1"/>
              <a:t>pretium</a:t>
            </a:r>
            <a:r>
              <a:rPr lang="en-US" dirty="0"/>
              <a:t>.</a:t>
            </a:r>
          </a:p>
        </p:txBody>
      </p:sp>
      <p:sp>
        <p:nvSpPr>
          <p:cNvPr id="27" name="Text Placeholder 25">
            <a:extLst>
              <a:ext uri="{FF2B5EF4-FFF2-40B4-BE49-F238E27FC236}">
                <a16:creationId xmlns:a16="http://schemas.microsoft.com/office/drawing/2014/main" id="{3A746DC0-0714-A282-DA99-0DCED36FA330}"/>
              </a:ext>
            </a:extLst>
          </p:cNvPr>
          <p:cNvSpPr>
            <a:spLocks noGrp="1"/>
          </p:cNvSpPr>
          <p:nvPr>
            <p:ph type="body" sz="quarter" idx="19" hasCustomPrompt="1"/>
          </p:nvPr>
        </p:nvSpPr>
        <p:spPr>
          <a:xfrm>
            <a:off x="7515225" y="4270917"/>
            <a:ext cx="4387850" cy="2204695"/>
          </a:xfrm>
        </p:spPr>
        <p:txBody>
          <a:bodyPr>
            <a:normAutofit/>
          </a:bodyPr>
          <a:lstStyle>
            <a:lvl1pPr marL="0" indent="0">
              <a:buNone/>
              <a:defRPr sz="1800" spc="150" baseline="0">
                <a:solidFill>
                  <a:schemeClr val="tx1">
                    <a:lumMod val="50000"/>
                    <a:lumOff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Proin </a:t>
            </a:r>
            <a:r>
              <a:rPr lang="en-US" dirty="0" err="1"/>
              <a:t>venenatis</a:t>
            </a:r>
            <a:r>
              <a:rPr lang="en-US" dirty="0"/>
              <a:t> </a:t>
            </a:r>
            <a:r>
              <a:rPr lang="en-US" dirty="0" err="1"/>
              <a:t>erat</a:t>
            </a:r>
            <a:r>
              <a:rPr lang="en-US" dirty="0"/>
              <a:t> id </a:t>
            </a:r>
            <a:r>
              <a:rPr lang="en-US" dirty="0" err="1"/>
              <a:t>sapien</a:t>
            </a:r>
            <a:r>
              <a:rPr lang="en-US" dirty="0"/>
              <a:t> </a:t>
            </a:r>
            <a:r>
              <a:rPr lang="en-US" dirty="0" err="1"/>
              <a:t>euismod</a:t>
            </a:r>
            <a:r>
              <a:rPr lang="en-US" dirty="0"/>
              <a:t>, et </a:t>
            </a:r>
            <a:r>
              <a:rPr lang="en-US" dirty="0" err="1"/>
              <a:t>molestie</a:t>
            </a:r>
            <a:r>
              <a:rPr lang="en-US" dirty="0"/>
              <a:t> </a:t>
            </a:r>
            <a:r>
              <a:rPr lang="en-US" dirty="0" err="1"/>
              <a:t>nisl</a:t>
            </a:r>
            <a:r>
              <a:rPr lang="en-US" dirty="0"/>
              <a:t> gravida. Proin </a:t>
            </a:r>
            <a:r>
              <a:rPr lang="en-US" dirty="0" err="1"/>
              <a:t>accumsan</a:t>
            </a:r>
            <a:r>
              <a:rPr lang="en-US" dirty="0"/>
              <a:t> </a:t>
            </a:r>
            <a:r>
              <a:rPr lang="en-US" dirty="0" err="1"/>
              <a:t>tellus</a:t>
            </a:r>
            <a:r>
              <a:rPr lang="en-US" dirty="0"/>
              <a:t> sit </a:t>
            </a:r>
            <a:r>
              <a:rPr lang="en-US" dirty="0" err="1"/>
              <a:t>amet</a:t>
            </a:r>
            <a:r>
              <a:rPr lang="en-US" dirty="0"/>
              <a:t>.</a:t>
            </a:r>
          </a:p>
        </p:txBody>
      </p:sp>
    </p:spTree>
    <p:extLst>
      <p:ext uri="{BB962C8B-B14F-4D97-AF65-F5344CB8AC3E}">
        <p14:creationId xmlns:p14="http://schemas.microsoft.com/office/powerpoint/2010/main" val="138367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eople Fea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0" y="365125"/>
            <a:ext cx="8839200" cy="1325563"/>
          </a:xfrm>
        </p:spPr>
        <p:txBody>
          <a:bodyPr/>
          <a:lstStyle>
            <a:lvl1pPr>
              <a:defRPr b="1" i="0">
                <a:latin typeface="Arial Black" panose="020B0604020202020204" pitchFamily="34" charset="0"/>
                <a:cs typeface="Arial Black" panose="020B0604020202020204" pitchFamily="34" charset="0"/>
              </a:defRPr>
            </a:lvl1pPr>
          </a:lstStyle>
          <a:p>
            <a:r>
              <a:rPr lang="en-US" dirty="0"/>
              <a:t>People Features</a:t>
            </a:r>
          </a:p>
        </p:txBody>
      </p:sp>
      <p:grpSp>
        <p:nvGrpSpPr>
          <p:cNvPr id="9" name="Group 8">
            <a:extLst>
              <a:ext uri="{FF2B5EF4-FFF2-40B4-BE49-F238E27FC236}">
                <a16:creationId xmlns:a16="http://schemas.microsoft.com/office/drawing/2014/main" id="{DE79AB8D-B132-CC1E-26BA-3C9F02665BBE}"/>
              </a:ext>
            </a:extLst>
          </p:cNvPr>
          <p:cNvGrpSpPr/>
          <p:nvPr userDrawn="1"/>
        </p:nvGrpSpPr>
        <p:grpSpPr>
          <a:xfrm>
            <a:off x="-2812" y="-1"/>
            <a:ext cx="2077611" cy="6858001"/>
            <a:chOff x="-2812" y="-1"/>
            <a:chExt cx="4155222" cy="13716001"/>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4155222" cy="13716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8" name="Picture 7">
              <a:extLst>
                <a:ext uri="{FF2B5EF4-FFF2-40B4-BE49-F238E27FC236}">
                  <a16:creationId xmlns:a16="http://schemas.microsoft.com/office/drawing/2014/main" id="{B9948D43-6597-CBDF-18FB-D3B68E1343D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446" y="310880"/>
              <a:ext cx="3584284" cy="3584284"/>
            </a:xfrm>
            <a:prstGeom prst="rect">
              <a:avLst/>
            </a:prstGeom>
          </p:spPr>
        </p:pic>
      </p:grpSp>
      <p:grpSp>
        <p:nvGrpSpPr>
          <p:cNvPr id="10" name="Group 9">
            <a:extLst>
              <a:ext uri="{FF2B5EF4-FFF2-40B4-BE49-F238E27FC236}">
                <a16:creationId xmlns:a16="http://schemas.microsoft.com/office/drawing/2014/main" id="{7CFA1877-E301-D74B-E15A-C3EE498F105F}"/>
              </a:ext>
            </a:extLst>
          </p:cNvPr>
          <p:cNvGrpSpPr/>
          <p:nvPr userDrawn="1"/>
        </p:nvGrpSpPr>
        <p:grpSpPr>
          <a:xfrm>
            <a:off x="293972" y="5858435"/>
            <a:ext cx="1485901" cy="296212"/>
            <a:chOff x="374387" y="12128412"/>
            <a:chExt cx="3070564" cy="612111"/>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4387" y="12128412"/>
              <a:ext cx="612111" cy="612111"/>
            </a:xfrm>
            <a:prstGeom prst="rect">
              <a:avLst/>
            </a:prstGeom>
          </p:spPr>
        </p:pic>
        <p:pic>
          <p:nvPicPr>
            <p:cNvPr id="12" name="Picture 11">
              <a:extLst>
                <a:ext uri="{FF2B5EF4-FFF2-40B4-BE49-F238E27FC236}">
                  <a16:creationId xmlns:a16="http://schemas.microsoft.com/office/drawing/2014/main" id="{6E19C600-E5CB-AF2E-DC2E-7D8DCA2860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688" y="12128412"/>
              <a:ext cx="612111" cy="612111"/>
            </a:xfrm>
            <a:prstGeom prst="rect">
              <a:avLst/>
            </a:prstGeom>
          </p:spPr>
        </p:pic>
        <p:pic>
          <p:nvPicPr>
            <p:cNvPr id="13" name="Picture 12">
              <a:extLst>
                <a:ext uri="{FF2B5EF4-FFF2-40B4-BE49-F238E27FC236}">
                  <a16:creationId xmlns:a16="http://schemas.microsoft.com/office/drawing/2014/main" id="{4322954E-46FC-8170-85E1-3F0D4B855F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4988" y="12176819"/>
              <a:ext cx="612112" cy="503510"/>
            </a:xfrm>
            <a:prstGeom prst="rect">
              <a:avLst/>
            </a:prstGeom>
          </p:spPr>
        </p:pic>
        <p:pic>
          <p:nvPicPr>
            <p:cNvPr id="14" name="Picture 13">
              <a:extLst>
                <a:ext uri="{FF2B5EF4-FFF2-40B4-BE49-F238E27FC236}">
                  <a16:creationId xmlns:a16="http://schemas.microsoft.com/office/drawing/2014/main" id="{E2AF843A-ED73-1E3B-B58E-AE753C00340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30291" y="12176816"/>
              <a:ext cx="714660" cy="503512"/>
            </a:xfrm>
            <a:prstGeom prst="rect">
              <a:avLst/>
            </a:prstGeom>
          </p:spPr>
        </p:pic>
      </p:grpSp>
      <p:pic>
        <p:nvPicPr>
          <p:cNvPr id="15" name="Picture 14">
            <a:extLst>
              <a:ext uri="{FF2B5EF4-FFF2-40B4-BE49-F238E27FC236}">
                <a16:creationId xmlns:a16="http://schemas.microsoft.com/office/drawing/2014/main" id="{C82FA4CE-5422-5530-4BF1-2358DAA38C30}"/>
              </a:ext>
            </a:extLst>
          </p:cNvPr>
          <p:cNvPicPr>
            <a:picLocks noChangeAspect="1"/>
          </p:cNvPicPr>
          <p:nvPr userDrawn="1"/>
        </p:nvPicPr>
        <p:blipFill>
          <a:blip r:embed="rId7"/>
          <a:stretch>
            <a:fillRect/>
          </a:stretch>
        </p:blipFill>
        <p:spPr>
          <a:xfrm>
            <a:off x="284653" y="6297812"/>
            <a:ext cx="1485901" cy="177800"/>
          </a:xfrm>
          <a:prstGeom prst="rect">
            <a:avLst/>
          </a:prstGeom>
        </p:spPr>
      </p:pic>
      <p:sp>
        <p:nvSpPr>
          <p:cNvPr id="6" name="Picture Placeholder 5">
            <a:extLst>
              <a:ext uri="{FF2B5EF4-FFF2-40B4-BE49-F238E27FC236}">
                <a16:creationId xmlns:a16="http://schemas.microsoft.com/office/drawing/2014/main" id="{EF553C87-65A6-A871-D655-DEF655087E12}"/>
              </a:ext>
            </a:extLst>
          </p:cNvPr>
          <p:cNvSpPr>
            <a:spLocks noGrp="1"/>
          </p:cNvSpPr>
          <p:nvPr>
            <p:ph type="pic" sz="quarter" idx="17" hasCustomPrompt="1"/>
          </p:nvPr>
        </p:nvSpPr>
        <p:spPr>
          <a:xfrm>
            <a:off x="6112772" y="1858648"/>
            <a:ext cx="2077611" cy="2077610"/>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3134771" y="1877707"/>
            <a:ext cx="2077611" cy="2077610"/>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Picture Placeholder 5">
            <a:extLst>
              <a:ext uri="{FF2B5EF4-FFF2-40B4-BE49-F238E27FC236}">
                <a16:creationId xmlns:a16="http://schemas.microsoft.com/office/drawing/2014/main" id="{56CC4215-AB42-0FFD-C725-2095D4F7C7B8}"/>
              </a:ext>
            </a:extLst>
          </p:cNvPr>
          <p:cNvSpPr>
            <a:spLocks noGrp="1"/>
          </p:cNvSpPr>
          <p:nvPr>
            <p:ph type="pic" sz="quarter" idx="19" hasCustomPrompt="1"/>
          </p:nvPr>
        </p:nvSpPr>
        <p:spPr>
          <a:xfrm>
            <a:off x="9080149" y="1858648"/>
            <a:ext cx="2077611" cy="2077610"/>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9" name="Text Placeholder 18">
            <a:extLst>
              <a:ext uri="{FF2B5EF4-FFF2-40B4-BE49-F238E27FC236}">
                <a16:creationId xmlns:a16="http://schemas.microsoft.com/office/drawing/2014/main" id="{ABEF1FAF-27E8-51D5-5344-FD93BDAE40F0}"/>
              </a:ext>
            </a:extLst>
          </p:cNvPr>
          <p:cNvSpPr>
            <a:spLocks noGrp="1"/>
          </p:cNvSpPr>
          <p:nvPr>
            <p:ph type="body" sz="quarter" idx="20" hasCustomPrompt="1"/>
          </p:nvPr>
        </p:nvSpPr>
        <p:spPr>
          <a:xfrm>
            <a:off x="2826186" y="4180948"/>
            <a:ext cx="2694783" cy="451860"/>
          </a:xfrm>
        </p:spPr>
        <p:txBody>
          <a:bodyPr>
            <a:normAutofit/>
          </a:bodyPr>
          <a:lstStyle>
            <a:lvl1pPr marL="0" indent="0" algn="ctr">
              <a:buNone/>
              <a:defRPr sz="2000" b="1" spc="100" baseline="0">
                <a:solidFill>
                  <a:srgbClr val="C00000"/>
                </a:solidFill>
              </a:defRPr>
            </a:lvl1pPr>
          </a:lstStyle>
          <a:p>
            <a:pPr lvl="0"/>
            <a:r>
              <a:rPr lang="en-US" dirty="0"/>
              <a:t>FIRST LAST</a:t>
            </a:r>
          </a:p>
        </p:txBody>
      </p:sp>
      <p:sp>
        <p:nvSpPr>
          <p:cNvPr id="20" name="Text Placeholder 18">
            <a:extLst>
              <a:ext uri="{FF2B5EF4-FFF2-40B4-BE49-F238E27FC236}">
                <a16:creationId xmlns:a16="http://schemas.microsoft.com/office/drawing/2014/main" id="{2D57FF34-D104-A5CB-2DB7-71C9ABBCB6A6}"/>
              </a:ext>
            </a:extLst>
          </p:cNvPr>
          <p:cNvSpPr>
            <a:spLocks noGrp="1"/>
          </p:cNvSpPr>
          <p:nvPr>
            <p:ph type="body" sz="quarter" idx="21" hasCustomPrompt="1"/>
          </p:nvPr>
        </p:nvSpPr>
        <p:spPr>
          <a:xfrm>
            <a:off x="5798875" y="4180948"/>
            <a:ext cx="2694783" cy="451860"/>
          </a:xfrm>
        </p:spPr>
        <p:txBody>
          <a:bodyPr>
            <a:normAutofit/>
          </a:bodyPr>
          <a:lstStyle>
            <a:lvl1pPr marL="0" indent="0" algn="ctr">
              <a:buNone/>
              <a:defRPr sz="2000" b="1" spc="100" baseline="0">
                <a:solidFill>
                  <a:srgbClr val="C00000"/>
                </a:solidFill>
              </a:defRPr>
            </a:lvl1pPr>
          </a:lstStyle>
          <a:p>
            <a:pPr lvl="0"/>
            <a:r>
              <a:rPr lang="en-US" dirty="0"/>
              <a:t>FIRST LAST</a:t>
            </a:r>
          </a:p>
        </p:txBody>
      </p:sp>
      <p:sp>
        <p:nvSpPr>
          <p:cNvPr id="21" name="Text Placeholder 18">
            <a:extLst>
              <a:ext uri="{FF2B5EF4-FFF2-40B4-BE49-F238E27FC236}">
                <a16:creationId xmlns:a16="http://schemas.microsoft.com/office/drawing/2014/main" id="{A8A1B3C8-31DA-2FC7-D265-3E2DD35BF6D4}"/>
              </a:ext>
            </a:extLst>
          </p:cNvPr>
          <p:cNvSpPr>
            <a:spLocks noGrp="1"/>
          </p:cNvSpPr>
          <p:nvPr>
            <p:ph type="body" sz="quarter" idx="22" hasCustomPrompt="1"/>
          </p:nvPr>
        </p:nvSpPr>
        <p:spPr>
          <a:xfrm>
            <a:off x="8771564" y="4180948"/>
            <a:ext cx="2694783" cy="451860"/>
          </a:xfrm>
        </p:spPr>
        <p:txBody>
          <a:bodyPr>
            <a:normAutofit/>
          </a:bodyPr>
          <a:lstStyle>
            <a:lvl1pPr marL="0" indent="0" algn="ctr">
              <a:buNone/>
              <a:defRPr sz="2000" b="1" spc="100" baseline="0">
                <a:solidFill>
                  <a:srgbClr val="C00000"/>
                </a:solidFill>
              </a:defRPr>
            </a:lvl1pPr>
          </a:lstStyle>
          <a:p>
            <a:pPr lvl="0"/>
            <a:r>
              <a:rPr lang="en-US" dirty="0"/>
              <a:t>FIRST LAST</a:t>
            </a:r>
          </a:p>
        </p:txBody>
      </p:sp>
      <p:sp>
        <p:nvSpPr>
          <p:cNvPr id="22" name="Text Placeholder 18">
            <a:extLst>
              <a:ext uri="{FF2B5EF4-FFF2-40B4-BE49-F238E27FC236}">
                <a16:creationId xmlns:a16="http://schemas.microsoft.com/office/drawing/2014/main" id="{6F9EECED-71AB-5E61-4B97-4FF5F66BD42B}"/>
              </a:ext>
            </a:extLst>
          </p:cNvPr>
          <p:cNvSpPr>
            <a:spLocks noGrp="1"/>
          </p:cNvSpPr>
          <p:nvPr>
            <p:ph type="body" sz="quarter" idx="23" hasCustomPrompt="1"/>
          </p:nvPr>
        </p:nvSpPr>
        <p:spPr>
          <a:xfrm>
            <a:off x="2826186"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dirty="0"/>
              <a:t>Insert Title Here</a:t>
            </a:r>
          </a:p>
        </p:txBody>
      </p:sp>
      <p:sp>
        <p:nvSpPr>
          <p:cNvPr id="23" name="Text Placeholder 18">
            <a:extLst>
              <a:ext uri="{FF2B5EF4-FFF2-40B4-BE49-F238E27FC236}">
                <a16:creationId xmlns:a16="http://schemas.microsoft.com/office/drawing/2014/main" id="{0BA9E503-89D7-B0CC-7048-4B879D6DE1E8}"/>
              </a:ext>
            </a:extLst>
          </p:cNvPr>
          <p:cNvSpPr>
            <a:spLocks noGrp="1"/>
          </p:cNvSpPr>
          <p:nvPr>
            <p:ph type="body" sz="quarter" idx="24" hasCustomPrompt="1"/>
          </p:nvPr>
        </p:nvSpPr>
        <p:spPr>
          <a:xfrm>
            <a:off x="2826186" y="5313596"/>
            <a:ext cx="2694783" cy="960494"/>
          </a:xfrm>
        </p:spPr>
        <p:txBody>
          <a:bodyPr>
            <a:noAutofit/>
          </a:bodyPr>
          <a:lstStyle>
            <a:lvl1pPr marL="0" indent="0" algn="ctr">
              <a:buNone/>
              <a:defRPr sz="1600" spc="100" baseline="0">
                <a:solidFill>
                  <a:schemeClr val="tx1"/>
                </a:solidFill>
              </a:defRPr>
            </a:lvl1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
        <p:nvSpPr>
          <p:cNvPr id="24" name="Text Placeholder 18">
            <a:extLst>
              <a:ext uri="{FF2B5EF4-FFF2-40B4-BE49-F238E27FC236}">
                <a16:creationId xmlns:a16="http://schemas.microsoft.com/office/drawing/2014/main" id="{BF63E94D-E683-BFEE-9BC6-B17D7AE7CF69}"/>
              </a:ext>
            </a:extLst>
          </p:cNvPr>
          <p:cNvSpPr>
            <a:spLocks noGrp="1"/>
          </p:cNvSpPr>
          <p:nvPr>
            <p:ph type="body" sz="quarter" idx="25" hasCustomPrompt="1"/>
          </p:nvPr>
        </p:nvSpPr>
        <p:spPr>
          <a:xfrm>
            <a:off x="5795018"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dirty="0"/>
              <a:t>Insert Title Here</a:t>
            </a:r>
          </a:p>
        </p:txBody>
      </p:sp>
      <p:sp>
        <p:nvSpPr>
          <p:cNvPr id="25" name="Text Placeholder 18">
            <a:extLst>
              <a:ext uri="{FF2B5EF4-FFF2-40B4-BE49-F238E27FC236}">
                <a16:creationId xmlns:a16="http://schemas.microsoft.com/office/drawing/2014/main" id="{F3F7245E-ECE2-8F34-B2D2-6E3CDC2246D3}"/>
              </a:ext>
            </a:extLst>
          </p:cNvPr>
          <p:cNvSpPr>
            <a:spLocks noGrp="1"/>
          </p:cNvSpPr>
          <p:nvPr>
            <p:ph type="body" sz="quarter" idx="26" hasCustomPrompt="1"/>
          </p:nvPr>
        </p:nvSpPr>
        <p:spPr>
          <a:xfrm>
            <a:off x="5795018" y="5313596"/>
            <a:ext cx="2694783" cy="960494"/>
          </a:xfrm>
        </p:spPr>
        <p:txBody>
          <a:bodyPr>
            <a:noAutofit/>
          </a:bodyPr>
          <a:lstStyle>
            <a:lvl1pPr marL="0" indent="0" algn="ctr">
              <a:buNone/>
              <a:defRPr sz="1600" spc="100" baseline="0">
                <a:solidFill>
                  <a:schemeClr val="tx1"/>
                </a:solidFill>
              </a:defRPr>
            </a:lvl1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
        <p:nvSpPr>
          <p:cNvPr id="26" name="Text Placeholder 18">
            <a:extLst>
              <a:ext uri="{FF2B5EF4-FFF2-40B4-BE49-F238E27FC236}">
                <a16:creationId xmlns:a16="http://schemas.microsoft.com/office/drawing/2014/main" id="{A7F3976A-F814-2CBB-BAFE-BBBDE879188F}"/>
              </a:ext>
            </a:extLst>
          </p:cNvPr>
          <p:cNvSpPr>
            <a:spLocks noGrp="1"/>
          </p:cNvSpPr>
          <p:nvPr>
            <p:ph type="body" sz="quarter" idx="27" hasCustomPrompt="1"/>
          </p:nvPr>
        </p:nvSpPr>
        <p:spPr>
          <a:xfrm>
            <a:off x="8775724" y="4632210"/>
            <a:ext cx="2694783" cy="595287"/>
          </a:xfrm>
        </p:spPr>
        <p:txBody>
          <a:bodyPr>
            <a:normAutofit/>
          </a:bodyPr>
          <a:lstStyle>
            <a:lvl1pPr marL="0" indent="0" algn="ctr">
              <a:buNone/>
              <a:defRPr sz="1800" spc="100" baseline="0">
                <a:solidFill>
                  <a:schemeClr val="tx1">
                    <a:lumMod val="50000"/>
                    <a:lumOff val="50000"/>
                  </a:schemeClr>
                </a:solidFill>
              </a:defRPr>
            </a:lvl1pPr>
          </a:lstStyle>
          <a:p>
            <a:pPr lvl="0"/>
            <a:r>
              <a:rPr lang="en-US" dirty="0"/>
              <a:t>Insert Title Here</a:t>
            </a:r>
          </a:p>
        </p:txBody>
      </p:sp>
      <p:sp>
        <p:nvSpPr>
          <p:cNvPr id="27" name="Text Placeholder 18">
            <a:extLst>
              <a:ext uri="{FF2B5EF4-FFF2-40B4-BE49-F238E27FC236}">
                <a16:creationId xmlns:a16="http://schemas.microsoft.com/office/drawing/2014/main" id="{82B69C98-A5A8-B24B-0411-82500C88F5A5}"/>
              </a:ext>
            </a:extLst>
          </p:cNvPr>
          <p:cNvSpPr>
            <a:spLocks noGrp="1"/>
          </p:cNvSpPr>
          <p:nvPr>
            <p:ph type="body" sz="quarter" idx="28" hasCustomPrompt="1"/>
          </p:nvPr>
        </p:nvSpPr>
        <p:spPr>
          <a:xfrm>
            <a:off x="8775724" y="5313596"/>
            <a:ext cx="2694783" cy="960494"/>
          </a:xfrm>
        </p:spPr>
        <p:txBody>
          <a:bodyPr>
            <a:noAutofit/>
          </a:bodyPr>
          <a:lstStyle>
            <a:lvl1pPr marL="0" indent="0" algn="ctr">
              <a:buNone/>
              <a:defRPr sz="1600" spc="100" baseline="0">
                <a:solidFill>
                  <a:schemeClr val="tx1"/>
                </a:solidFill>
              </a:defRPr>
            </a:lvl1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Tree>
    <p:extLst>
      <p:ext uri="{BB962C8B-B14F-4D97-AF65-F5344CB8AC3E}">
        <p14:creationId xmlns:p14="http://schemas.microsoft.com/office/powerpoint/2010/main" val="73199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4" r:id="rId3"/>
    <p:sldLayoutId id="2147483666" r:id="rId4"/>
    <p:sldLayoutId id="2147483665" r:id="rId5"/>
    <p:sldLayoutId id="2147483662" r:id="rId6"/>
    <p:sldLayoutId id="2147483660" r:id="rId7"/>
    <p:sldLayoutId id="2147483661" r:id="rId8"/>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21FFC-2495-FC41-9EDD-9D2AAEC4F58C}"/>
              </a:ext>
            </a:extLst>
          </p:cNvPr>
          <p:cNvSpPr>
            <a:spLocks noGrp="1"/>
          </p:cNvSpPr>
          <p:nvPr>
            <p:ph type="ctrTitle"/>
          </p:nvPr>
        </p:nvSpPr>
        <p:spPr>
          <a:xfrm>
            <a:off x="357809" y="515293"/>
            <a:ext cx="5108714" cy="2023512"/>
          </a:xfrm>
        </p:spPr>
        <p:txBody>
          <a:bodyPr>
            <a:noAutofit/>
          </a:bodyPr>
          <a:lstStyle/>
          <a:p>
            <a:r>
              <a:rPr lang="en-US" sz="4000" dirty="0"/>
              <a:t>Curriculum Mapping in Teacher Education Programs</a:t>
            </a:r>
          </a:p>
        </p:txBody>
      </p:sp>
      <p:pic>
        <p:nvPicPr>
          <p:cNvPr id="11" name="Picture Placeholder 10">
            <a:extLst>
              <a:ext uri="{FF2B5EF4-FFF2-40B4-BE49-F238E27FC236}">
                <a16:creationId xmlns:a16="http://schemas.microsoft.com/office/drawing/2014/main" id="{209F92DB-CFEC-DA21-4718-EC426E081B4E}"/>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5864225" y="0"/>
            <a:ext cx="6327775" cy="6858000"/>
          </a:xfrm>
        </p:spPr>
      </p:pic>
      <p:sp>
        <p:nvSpPr>
          <p:cNvPr id="5" name="Text Placeholder 4">
            <a:extLst>
              <a:ext uri="{FF2B5EF4-FFF2-40B4-BE49-F238E27FC236}">
                <a16:creationId xmlns:a16="http://schemas.microsoft.com/office/drawing/2014/main" id="{F17C69A8-5A3D-30F4-C280-38521FC8CCFB}"/>
              </a:ext>
            </a:extLst>
          </p:cNvPr>
          <p:cNvSpPr>
            <a:spLocks noGrp="1"/>
          </p:cNvSpPr>
          <p:nvPr>
            <p:ph type="body" sz="quarter" idx="17"/>
          </p:nvPr>
        </p:nvSpPr>
        <p:spPr/>
        <p:txBody>
          <a:bodyPr/>
          <a:lstStyle/>
          <a:p>
            <a:r>
              <a:rPr lang="en-US" dirty="0"/>
              <a:t>Dr. Mary Elizabeth Spence</a:t>
            </a:r>
          </a:p>
        </p:txBody>
      </p:sp>
      <p:sp>
        <p:nvSpPr>
          <p:cNvPr id="6" name="Text Placeholder 5">
            <a:extLst>
              <a:ext uri="{FF2B5EF4-FFF2-40B4-BE49-F238E27FC236}">
                <a16:creationId xmlns:a16="http://schemas.microsoft.com/office/drawing/2014/main" id="{27157F64-7677-0190-FFCF-9FFFA4723551}"/>
              </a:ext>
            </a:extLst>
          </p:cNvPr>
          <p:cNvSpPr>
            <a:spLocks noGrp="1"/>
          </p:cNvSpPr>
          <p:nvPr>
            <p:ph type="body" sz="quarter" idx="18"/>
          </p:nvPr>
        </p:nvSpPr>
        <p:spPr/>
        <p:txBody>
          <a:bodyPr>
            <a:normAutofit fontScale="62500" lnSpcReduction="20000"/>
          </a:bodyPr>
          <a:lstStyle/>
          <a:p>
            <a:r>
              <a:rPr lang="en-US" dirty="0"/>
              <a:t>Director of Professional Education Programs, CAEP Coordinator</a:t>
            </a:r>
          </a:p>
        </p:txBody>
      </p:sp>
      <p:sp>
        <p:nvSpPr>
          <p:cNvPr id="7" name="Text Placeholder 6">
            <a:extLst>
              <a:ext uri="{FF2B5EF4-FFF2-40B4-BE49-F238E27FC236}">
                <a16:creationId xmlns:a16="http://schemas.microsoft.com/office/drawing/2014/main" id="{BDFBB96D-BE99-9DB8-223F-1A43D5DD121E}"/>
              </a:ext>
            </a:extLst>
          </p:cNvPr>
          <p:cNvSpPr>
            <a:spLocks noGrp="1"/>
          </p:cNvSpPr>
          <p:nvPr>
            <p:ph type="body" sz="quarter" idx="19"/>
          </p:nvPr>
        </p:nvSpPr>
        <p:spPr/>
        <p:txBody>
          <a:bodyPr/>
          <a:lstStyle/>
          <a:p>
            <a:r>
              <a:rPr lang="en-US" dirty="0" err="1"/>
              <a:t>mspence@AState.edu</a:t>
            </a:r>
            <a:endParaRPr lang="en-US" dirty="0"/>
          </a:p>
        </p:txBody>
      </p:sp>
    </p:spTree>
    <p:extLst>
      <p:ext uri="{BB962C8B-B14F-4D97-AF65-F5344CB8AC3E}">
        <p14:creationId xmlns:p14="http://schemas.microsoft.com/office/powerpoint/2010/main" val="3910219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159D2-AE94-327C-4D92-6AD6B61759DB}"/>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81172FE7-54A7-B092-B418-35FB43E78ADB}"/>
              </a:ext>
            </a:extLst>
          </p:cNvPr>
          <p:cNvSpPr>
            <a:spLocks noGrp="1"/>
          </p:cNvSpPr>
          <p:nvPr>
            <p:ph idx="1"/>
          </p:nvPr>
        </p:nvSpPr>
        <p:spPr/>
        <p:txBody>
          <a:bodyPr>
            <a:normAutofit/>
          </a:bodyPr>
          <a:lstStyle/>
          <a:p>
            <a:r>
              <a:rPr lang="en-US" dirty="0"/>
              <a:t>Curriculum Mapping Overview</a:t>
            </a:r>
          </a:p>
          <a:p>
            <a:r>
              <a:rPr lang="en-US" dirty="0"/>
              <a:t>Mapping Uses</a:t>
            </a:r>
          </a:p>
          <a:p>
            <a:r>
              <a:rPr lang="en-US" dirty="0"/>
              <a:t>Mapping Best Practices</a:t>
            </a:r>
          </a:p>
          <a:p>
            <a:r>
              <a:rPr lang="en-US" dirty="0"/>
              <a:t>How do Curriculum Maps fit into Student Learning Assessment?</a:t>
            </a:r>
          </a:p>
          <a:p>
            <a:r>
              <a:rPr lang="en-US" dirty="0"/>
              <a:t>Q &amp; A</a:t>
            </a:r>
          </a:p>
          <a:p>
            <a:endParaRPr lang="en-US" dirty="0"/>
          </a:p>
        </p:txBody>
      </p:sp>
    </p:spTree>
    <p:extLst>
      <p:ext uri="{BB962C8B-B14F-4D97-AF65-F5344CB8AC3E}">
        <p14:creationId xmlns:p14="http://schemas.microsoft.com/office/powerpoint/2010/main" val="400537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68564-BFA4-9DD3-086E-4AF3A1CCD7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99FB83-0553-5234-2B4D-478BD2668FDD}"/>
              </a:ext>
            </a:extLst>
          </p:cNvPr>
          <p:cNvSpPr>
            <a:spLocks noGrp="1"/>
          </p:cNvSpPr>
          <p:nvPr>
            <p:ph type="title"/>
          </p:nvPr>
        </p:nvSpPr>
        <p:spPr/>
        <p:txBody>
          <a:bodyPr/>
          <a:lstStyle/>
          <a:p>
            <a:r>
              <a:rPr lang="en-US" dirty="0"/>
              <a:t>What is Curriculum Mapping?</a:t>
            </a:r>
          </a:p>
        </p:txBody>
      </p:sp>
      <p:sp>
        <p:nvSpPr>
          <p:cNvPr id="3" name="Content Placeholder 2">
            <a:extLst>
              <a:ext uri="{FF2B5EF4-FFF2-40B4-BE49-F238E27FC236}">
                <a16:creationId xmlns:a16="http://schemas.microsoft.com/office/drawing/2014/main" id="{562980D6-E175-DCB0-38DD-99AA56BD92F7}"/>
              </a:ext>
            </a:extLst>
          </p:cNvPr>
          <p:cNvSpPr>
            <a:spLocks noGrp="1"/>
          </p:cNvSpPr>
          <p:nvPr>
            <p:ph idx="1"/>
          </p:nvPr>
        </p:nvSpPr>
        <p:spPr/>
        <p:txBody>
          <a:bodyPr>
            <a:normAutofit fontScale="70000" lnSpcReduction="20000"/>
          </a:bodyPr>
          <a:lstStyle/>
          <a:p>
            <a:r>
              <a:rPr lang="en-US" dirty="0"/>
              <a:t>Curriculum maps incorporate program learning outcomes and should reflect a coherent plan of study.</a:t>
            </a:r>
          </a:p>
          <a:p>
            <a:r>
              <a:rPr lang="en-US" dirty="0"/>
              <a:t>A curriculum map is a tool used to record curriculum-related inter-connections that identifies program-level student learning outcomes, the courses in which the content is taught, and level at which the content is taught.</a:t>
            </a:r>
          </a:p>
          <a:p>
            <a:r>
              <a:rPr lang="en-US" dirty="0"/>
              <a:t>Additionally, a curriculum map can show how student learning outcomes are addressed in modules and/or experiences that make up the academic program's curriculum at the course-level.</a:t>
            </a:r>
          </a:p>
          <a:p>
            <a:r>
              <a:rPr lang="en-US" dirty="0"/>
              <a:t>Curriculum maps can also detail how an academic program is related to Institution-level outcomes.</a:t>
            </a:r>
          </a:p>
        </p:txBody>
      </p:sp>
    </p:spTree>
    <p:extLst>
      <p:ext uri="{BB962C8B-B14F-4D97-AF65-F5344CB8AC3E}">
        <p14:creationId xmlns:p14="http://schemas.microsoft.com/office/powerpoint/2010/main" val="2082754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B7E58-B50D-FAD9-5072-4096EF5A5F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E25DEA-141A-FACE-2BB9-4A847CFD8673}"/>
              </a:ext>
            </a:extLst>
          </p:cNvPr>
          <p:cNvSpPr>
            <a:spLocks noGrp="1"/>
          </p:cNvSpPr>
          <p:nvPr>
            <p:ph type="title"/>
          </p:nvPr>
        </p:nvSpPr>
        <p:spPr/>
        <p:txBody>
          <a:bodyPr>
            <a:normAutofit/>
          </a:bodyPr>
          <a:lstStyle/>
          <a:p>
            <a:r>
              <a:rPr lang="en-US" dirty="0"/>
              <a:t>Curriculum Mapping Purpose and Function</a:t>
            </a:r>
          </a:p>
        </p:txBody>
      </p:sp>
      <p:sp>
        <p:nvSpPr>
          <p:cNvPr id="3" name="Content Placeholder 2">
            <a:extLst>
              <a:ext uri="{FF2B5EF4-FFF2-40B4-BE49-F238E27FC236}">
                <a16:creationId xmlns:a16="http://schemas.microsoft.com/office/drawing/2014/main" id="{F5BCA4EC-95D1-29AD-B436-347FC042517B}"/>
              </a:ext>
            </a:extLst>
          </p:cNvPr>
          <p:cNvSpPr>
            <a:spLocks noGrp="1"/>
          </p:cNvSpPr>
          <p:nvPr>
            <p:ph idx="1"/>
          </p:nvPr>
        </p:nvSpPr>
        <p:spPr/>
        <p:txBody>
          <a:bodyPr>
            <a:normAutofit fontScale="62500" lnSpcReduction="20000"/>
          </a:bodyPr>
          <a:lstStyle/>
          <a:p>
            <a:pPr lvl="0"/>
            <a:r>
              <a:rPr lang="en-US" dirty="0"/>
              <a:t>Detail the relationship between the academic program’s student learning outcomes and the program’s required courses</a:t>
            </a:r>
          </a:p>
          <a:p>
            <a:pPr lvl="0"/>
            <a:r>
              <a:rPr lang="en-US" dirty="0"/>
              <a:t>Demonstrate progression of student learning in the academic program</a:t>
            </a:r>
          </a:p>
          <a:p>
            <a:pPr lvl="0"/>
            <a:r>
              <a:rPr lang="en-US" dirty="0"/>
              <a:t>Communicate expectations to students</a:t>
            </a:r>
          </a:p>
          <a:p>
            <a:pPr lvl="0"/>
            <a:r>
              <a:rPr lang="en-US" dirty="0"/>
              <a:t>Promote discussion among the faculty</a:t>
            </a:r>
          </a:p>
          <a:p>
            <a:pPr lvl="0"/>
            <a:r>
              <a:rPr lang="en-US" dirty="0"/>
              <a:t>Identify gaps in the curriculum</a:t>
            </a:r>
          </a:p>
          <a:p>
            <a:pPr lvl="0"/>
            <a:r>
              <a:rPr lang="en-US" dirty="0"/>
              <a:t>Pinpoint exactly where to address opportunities for course or program improvement</a:t>
            </a:r>
          </a:p>
          <a:p>
            <a:pPr lvl="0"/>
            <a:r>
              <a:rPr lang="en-US" dirty="0"/>
              <a:t>Inform students of where each course, course objectives and required activities and assignments fit within the program as a whole.</a:t>
            </a:r>
          </a:p>
          <a:p>
            <a:pPr marL="285750" lvl="0" indent="-285750">
              <a:buFont typeface="Arial" panose="020B0604020202020204" pitchFamily="34" charset="0"/>
              <a:buChar char="•"/>
            </a:pPr>
            <a:endParaRPr lang="en-US" dirty="0"/>
          </a:p>
        </p:txBody>
      </p:sp>
    </p:spTree>
    <p:extLst>
      <p:ext uri="{BB962C8B-B14F-4D97-AF65-F5344CB8AC3E}">
        <p14:creationId xmlns:p14="http://schemas.microsoft.com/office/powerpoint/2010/main" val="357318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2263A-5715-382D-EE48-E08C00C427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1E6A51-7D2D-3C64-4405-3836035B2DAB}"/>
              </a:ext>
            </a:extLst>
          </p:cNvPr>
          <p:cNvSpPr>
            <a:spLocks noGrp="1"/>
          </p:cNvSpPr>
          <p:nvPr>
            <p:ph type="title"/>
          </p:nvPr>
        </p:nvSpPr>
        <p:spPr/>
        <p:txBody>
          <a:bodyPr>
            <a:normAutofit/>
          </a:bodyPr>
          <a:lstStyle/>
          <a:p>
            <a:r>
              <a:rPr lang="en-US" dirty="0"/>
              <a:t>Scaffold</a:t>
            </a:r>
          </a:p>
        </p:txBody>
      </p:sp>
      <p:pic>
        <p:nvPicPr>
          <p:cNvPr id="6" name="Picture 5" descr="A diagram of a student learning outcomes&#10;&#10;AI-generated content may be incorrect.">
            <a:extLst>
              <a:ext uri="{FF2B5EF4-FFF2-40B4-BE49-F238E27FC236}">
                <a16:creationId xmlns:a16="http://schemas.microsoft.com/office/drawing/2014/main" id="{BA21F0FC-FF1C-6124-B296-2190995709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5834" y="1316227"/>
            <a:ext cx="9213038" cy="5176647"/>
          </a:xfrm>
          <a:prstGeom prst="rect">
            <a:avLst/>
          </a:prstGeom>
        </p:spPr>
      </p:pic>
    </p:spTree>
    <p:extLst>
      <p:ext uri="{BB962C8B-B14F-4D97-AF65-F5344CB8AC3E}">
        <p14:creationId xmlns:p14="http://schemas.microsoft.com/office/powerpoint/2010/main" val="3651313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90D77-E050-04C0-AE0C-CD6BB5EC06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9685D3-78E2-4ABD-B4B8-62F07559BB69}"/>
              </a:ext>
            </a:extLst>
          </p:cNvPr>
          <p:cNvSpPr>
            <a:spLocks noGrp="1"/>
          </p:cNvSpPr>
          <p:nvPr>
            <p:ph type="title"/>
          </p:nvPr>
        </p:nvSpPr>
        <p:spPr/>
        <p:txBody>
          <a:bodyPr>
            <a:normAutofit/>
          </a:bodyPr>
          <a:lstStyle/>
          <a:p>
            <a:r>
              <a:rPr lang="en-US" dirty="0"/>
              <a:t>Student Learning Outcomes Mapping</a:t>
            </a:r>
          </a:p>
        </p:txBody>
      </p:sp>
      <p:sp>
        <p:nvSpPr>
          <p:cNvPr id="3" name="Content Placeholder 2">
            <a:extLst>
              <a:ext uri="{FF2B5EF4-FFF2-40B4-BE49-F238E27FC236}">
                <a16:creationId xmlns:a16="http://schemas.microsoft.com/office/drawing/2014/main" id="{2441E94C-6813-A15B-6DF1-A1AB504EF65D}"/>
              </a:ext>
            </a:extLst>
          </p:cNvPr>
          <p:cNvSpPr>
            <a:spLocks noGrp="1"/>
          </p:cNvSpPr>
          <p:nvPr>
            <p:ph idx="1"/>
          </p:nvPr>
        </p:nvSpPr>
        <p:spPr/>
        <p:txBody>
          <a:bodyPr>
            <a:normAutofit fontScale="55000" lnSpcReduction="20000"/>
          </a:bodyPr>
          <a:lstStyle/>
          <a:p>
            <a:pPr lvl="0"/>
            <a:r>
              <a:rPr lang="en-US" dirty="0"/>
              <a:t>Module-level curriculum mapping involves creating a detailed plan for a specific module or unit of study within a larger curriculum, ensuring alignment with broader learning objectives and assessment methods.</a:t>
            </a:r>
          </a:p>
          <a:p>
            <a:pPr lvl="0"/>
            <a:r>
              <a:rPr lang="en-US" dirty="0"/>
              <a:t>Course-level curriculum mapping is a tool that visually illustrates how courses within a program align with and contribute to program learning outcomes.</a:t>
            </a:r>
          </a:p>
          <a:p>
            <a:pPr lvl="0"/>
            <a:r>
              <a:rPr lang="en-US" dirty="0"/>
              <a:t>Program-level curriculum mapping is a structured approach to planning and assessing how courses within a program align with program learning outcomes (PLOs). It involves creating a visual representation, often a matrix or table, that shows which PLOs are addressed in each course and how they are developed and assessed throughout the program. This process helps ensure that all PLOs are adequately addressed, that learning is scaffolded appropriately across courses, and that the curriculum is coherent and aligned with program goals. </a:t>
            </a:r>
          </a:p>
          <a:p>
            <a:pPr lvl="0"/>
            <a:r>
              <a:rPr lang="en-US" dirty="0"/>
              <a:t>Institutional-level outcomes are broad and overarching outcomes that reflect the Institution’s mission, vision and goals. Institutional level outcome mapping can be considered within the context of the academic programming or more conceptionally when aligning or mapping program outcomes to these broader statements.</a:t>
            </a:r>
          </a:p>
          <a:p>
            <a:pPr marL="285750" lvl="0" indent="-285750">
              <a:buFont typeface="Arial" panose="020B0604020202020204" pitchFamily="34" charset="0"/>
              <a:buChar char="•"/>
            </a:pPr>
            <a:endParaRPr lang="en-US" dirty="0"/>
          </a:p>
        </p:txBody>
      </p:sp>
    </p:spTree>
    <p:extLst>
      <p:ext uri="{BB962C8B-B14F-4D97-AF65-F5344CB8AC3E}">
        <p14:creationId xmlns:p14="http://schemas.microsoft.com/office/powerpoint/2010/main" val="2803642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BA50F-476D-B68B-8A87-08625E8508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AB9237-1B77-AB70-8599-16230809E5B6}"/>
              </a:ext>
            </a:extLst>
          </p:cNvPr>
          <p:cNvSpPr>
            <a:spLocks noGrp="1"/>
          </p:cNvSpPr>
          <p:nvPr>
            <p:ph type="title"/>
          </p:nvPr>
        </p:nvSpPr>
        <p:spPr/>
        <p:txBody>
          <a:bodyPr>
            <a:noAutofit/>
          </a:bodyPr>
          <a:lstStyle/>
          <a:p>
            <a:r>
              <a:rPr lang="en-US" sz="3200" dirty="0"/>
              <a:t>Curriculum Mapping Best Practices And Questions To Consider</a:t>
            </a:r>
          </a:p>
        </p:txBody>
      </p:sp>
      <p:sp>
        <p:nvSpPr>
          <p:cNvPr id="3" name="Content Placeholder 2">
            <a:extLst>
              <a:ext uri="{FF2B5EF4-FFF2-40B4-BE49-F238E27FC236}">
                <a16:creationId xmlns:a16="http://schemas.microsoft.com/office/drawing/2014/main" id="{7E096D63-1781-F96D-DCE6-53716DB7C145}"/>
              </a:ext>
            </a:extLst>
          </p:cNvPr>
          <p:cNvSpPr>
            <a:spLocks noGrp="1"/>
          </p:cNvSpPr>
          <p:nvPr>
            <p:ph idx="1"/>
          </p:nvPr>
        </p:nvSpPr>
        <p:spPr/>
        <p:txBody>
          <a:bodyPr>
            <a:normAutofit fontScale="92500" lnSpcReduction="20000"/>
          </a:bodyPr>
          <a:lstStyle/>
          <a:p>
            <a:r>
              <a:rPr lang="en-US" sz="1400" dirty="0"/>
              <a:t>Best Practices:</a:t>
            </a:r>
          </a:p>
          <a:p>
            <a:pPr lvl="1"/>
            <a:r>
              <a:rPr lang="en-US" sz="1400" dirty="0"/>
              <a:t>Measurable Learning Outcomes at all levels</a:t>
            </a:r>
          </a:p>
          <a:p>
            <a:pPr lvl="1"/>
            <a:r>
              <a:rPr lang="en-US" sz="1400" dirty="0">
                <a:highlight>
                  <a:srgbClr val="FFFF00"/>
                </a:highlight>
              </a:rPr>
              <a:t>Keep in mind Accreditation needs</a:t>
            </a:r>
          </a:p>
          <a:p>
            <a:pPr lvl="1"/>
            <a:r>
              <a:rPr lang="en-US" sz="1400" dirty="0"/>
              <a:t>Involve ALL Faculty</a:t>
            </a:r>
          </a:p>
          <a:p>
            <a:r>
              <a:rPr lang="en-US" sz="1400" dirty="0"/>
              <a:t>Common Questions:</a:t>
            </a:r>
          </a:p>
          <a:p>
            <a:pPr lvl="1"/>
            <a:r>
              <a:rPr lang="en-US" sz="1400" dirty="0"/>
              <a:t>Who did this curriculum map? Why are my courses on it? </a:t>
            </a:r>
          </a:p>
          <a:p>
            <a:pPr lvl="1"/>
            <a:r>
              <a:rPr lang="en-US" sz="1400" dirty="0"/>
              <a:t>If you/we mark “my” class, am I required to asses the course? </a:t>
            </a:r>
          </a:p>
          <a:p>
            <a:pPr lvl="1"/>
            <a:r>
              <a:rPr lang="en-US" sz="1400" dirty="0"/>
              <a:t>If you/we mark “my” class, am I required to report the data?</a:t>
            </a:r>
          </a:p>
          <a:p>
            <a:pPr lvl="1"/>
            <a:r>
              <a:rPr lang="en-US" sz="1400" dirty="0"/>
              <a:t>How do faculty see their course(s) aligning with program and institutional level outcomes?</a:t>
            </a:r>
          </a:p>
          <a:p>
            <a:pPr lvl="1"/>
            <a:r>
              <a:rPr lang="en-US" sz="1400" dirty="0"/>
              <a:t>What rating (I,R, or M) would faculty give the course(s) in relation to the program learning outcome achievement?</a:t>
            </a:r>
          </a:p>
          <a:p>
            <a:pPr lvl="1"/>
            <a:r>
              <a:rPr lang="en-US" sz="1400" dirty="0"/>
              <a:t>What are best course-embedded measures that will provide evidence of students’ development or achievement of the program learning outcome?</a:t>
            </a:r>
          </a:p>
        </p:txBody>
      </p:sp>
    </p:spTree>
    <p:extLst>
      <p:ext uri="{BB962C8B-B14F-4D97-AF65-F5344CB8AC3E}">
        <p14:creationId xmlns:p14="http://schemas.microsoft.com/office/powerpoint/2010/main" val="1454506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2A23C-0412-74F2-0D00-C429774885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A846AA-18D2-A654-E9BE-66C0F02BEDC3}"/>
              </a:ext>
            </a:extLst>
          </p:cNvPr>
          <p:cNvSpPr>
            <a:spLocks noGrp="1"/>
          </p:cNvSpPr>
          <p:nvPr>
            <p:ph type="title"/>
          </p:nvPr>
        </p:nvSpPr>
        <p:spPr/>
        <p:txBody>
          <a:bodyPr>
            <a:normAutofit/>
          </a:bodyPr>
          <a:lstStyle/>
          <a:p>
            <a:r>
              <a:rPr lang="en-US" dirty="0"/>
              <a:t>Using Curriculum Maps in Syllabi</a:t>
            </a:r>
          </a:p>
        </p:txBody>
      </p:sp>
      <p:sp>
        <p:nvSpPr>
          <p:cNvPr id="3" name="Content Placeholder 2">
            <a:extLst>
              <a:ext uri="{FF2B5EF4-FFF2-40B4-BE49-F238E27FC236}">
                <a16:creationId xmlns:a16="http://schemas.microsoft.com/office/drawing/2014/main" id="{CB2B3175-2354-F775-DAD1-93D4F568F5B6}"/>
              </a:ext>
            </a:extLst>
          </p:cNvPr>
          <p:cNvSpPr>
            <a:spLocks noGrp="1"/>
          </p:cNvSpPr>
          <p:nvPr>
            <p:ph idx="1"/>
          </p:nvPr>
        </p:nvSpPr>
        <p:spPr/>
        <p:txBody>
          <a:bodyPr>
            <a:normAutofit/>
          </a:bodyPr>
          <a:lstStyle/>
          <a:p>
            <a:pPr>
              <a:lnSpc>
                <a:spcPct val="110000"/>
              </a:lnSpc>
            </a:pPr>
            <a:r>
              <a:rPr lang="en-US" sz="2000" dirty="0"/>
              <a:t>There are numerous ways to communicate mapping of program and course curriculum in a syllabus.</a:t>
            </a:r>
          </a:p>
          <a:p>
            <a:pPr>
              <a:lnSpc>
                <a:spcPct val="110000"/>
              </a:lnSpc>
            </a:pPr>
            <a:r>
              <a:rPr lang="en-US" sz="2000" dirty="0"/>
              <a:t>One example is to create a PDF version of a map, add the map as an appendices in the syllabi and state that a course’s alignment can be found in the map.</a:t>
            </a:r>
          </a:p>
          <a:p>
            <a:pPr>
              <a:lnSpc>
                <a:spcPct val="110000"/>
              </a:lnSpc>
            </a:pPr>
            <a:r>
              <a:rPr lang="en-US" sz="2000" dirty="0"/>
              <a:t>Next are two more examples of curriculum mapping communication. The chart on the left is mapping for a course to prescribed program standards, while the mapping on the right is for outcomes written by program faculty.</a:t>
            </a:r>
          </a:p>
        </p:txBody>
      </p:sp>
    </p:spTree>
    <p:extLst>
      <p:ext uri="{BB962C8B-B14F-4D97-AF65-F5344CB8AC3E}">
        <p14:creationId xmlns:p14="http://schemas.microsoft.com/office/powerpoint/2010/main" val="453685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47D04-B1BC-3CDD-9912-A777CD8CBA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E2837D-9894-A9BA-5AB5-18E8DC1EA482}"/>
              </a:ext>
            </a:extLst>
          </p:cNvPr>
          <p:cNvSpPr>
            <a:spLocks noGrp="1"/>
          </p:cNvSpPr>
          <p:nvPr>
            <p:ph type="title"/>
          </p:nvPr>
        </p:nvSpPr>
        <p:spPr/>
        <p:txBody>
          <a:bodyPr>
            <a:normAutofit/>
          </a:bodyPr>
          <a:lstStyle/>
          <a:p>
            <a:r>
              <a:rPr lang="en-US" dirty="0"/>
              <a:t>CAEP R1.1 The Learner and Learning</a:t>
            </a:r>
          </a:p>
        </p:txBody>
      </p:sp>
      <p:sp>
        <p:nvSpPr>
          <p:cNvPr id="3" name="Content Placeholder 2">
            <a:extLst>
              <a:ext uri="{FF2B5EF4-FFF2-40B4-BE49-F238E27FC236}">
                <a16:creationId xmlns:a16="http://schemas.microsoft.com/office/drawing/2014/main" id="{10B53697-EE8E-6F50-FAA6-0ADB5334BCE2}"/>
              </a:ext>
            </a:extLst>
          </p:cNvPr>
          <p:cNvSpPr>
            <a:spLocks noGrp="1"/>
          </p:cNvSpPr>
          <p:nvPr>
            <p:ph idx="1"/>
          </p:nvPr>
        </p:nvSpPr>
        <p:spPr/>
        <p:txBody>
          <a:bodyPr>
            <a:normAutofit fontScale="92500"/>
          </a:bodyPr>
          <a:lstStyle/>
          <a:p>
            <a:pPr>
              <a:lnSpc>
                <a:spcPct val="110000"/>
              </a:lnSpc>
            </a:pPr>
            <a:r>
              <a:rPr lang="en-US" dirty="0"/>
              <a:t>“</a:t>
            </a:r>
            <a:r>
              <a:rPr lang="en-US" dirty="0">
                <a:highlight>
                  <a:srgbClr val="FFFF00"/>
                </a:highlight>
              </a:rPr>
              <a:t>The provider ensures candidates are able to apply their knowledge of the learner and learning at the appropriate progression levels.</a:t>
            </a:r>
            <a:r>
              <a:rPr lang="en-US" dirty="0"/>
              <a:t> Evidence provided should demonstrate that candidates are able to apply critical concepts and principles of learner development (</a:t>
            </a:r>
            <a:r>
              <a:rPr lang="en-US" dirty="0" err="1"/>
              <a:t>InTASC</a:t>
            </a:r>
            <a:r>
              <a:rPr lang="en-US" dirty="0"/>
              <a:t> Standard 1), learning differences (</a:t>
            </a:r>
            <a:r>
              <a:rPr lang="en-US" dirty="0" err="1"/>
              <a:t>InTASC</a:t>
            </a:r>
            <a:r>
              <a:rPr lang="en-US" dirty="0"/>
              <a:t> Standard 2), and creating safe and supportive learning environments (</a:t>
            </a:r>
            <a:r>
              <a:rPr lang="en-US" dirty="0" err="1"/>
              <a:t>InTASC</a:t>
            </a:r>
            <a:r>
              <a:rPr lang="en-US" dirty="0"/>
              <a:t> Standard 3) in order to work effectively with diverse P-12 students and their families.”</a:t>
            </a:r>
            <a:endParaRPr lang="en-US" sz="2000" dirty="0"/>
          </a:p>
        </p:txBody>
      </p:sp>
    </p:spTree>
    <p:extLst>
      <p:ext uri="{BB962C8B-B14F-4D97-AF65-F5344CB8AC3E}">
        <p14:creationId xmlns:p14="http://schemas.microsoft.com/office/powerpoint/2010/main" val="710256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6853B-7CFA-59C5-DE6C-1E785D634FF0}"/>
              </a:ext>
            </a:extLst>
          </p:cNvPr>
          <p:cNvSpPr>
            <a:spLocks noGrp="1"/>
          </p:cNvSpPr>
          <p:nvPr>
            <p:ph type="title"/>
          </p:nvPr>
        </p:nvSpPr>
        <p:spPr/>
        <p:txBody>
          <a:bodyPr/>
          <a:lstStyle/>
          <a:p>
            <a:r>
              <a:rPr lang="en-US" dirty="0"/>
              <a:t>CAEP R1.1 The Learner and Learning</a:t>
            </a:r>
          </a:p>
        </p:txBody>
      </p:sp>
      <p:sp>
        <p:nvSpPr>
          <p:cNvPr id="3" name="Content Placeholder 2">
            <a:extLst>
              <a:ext uri="{FF2B5EF4-FFF2-40B4-BE49-F238E27FC236}">
                <a16:creationId xmlns:a16="http://schemas.microsoft.com/office/drawing/2014/main" id="{3BE8B20D-0A9F-ACD3-4791-776A6FFE376E}"/>
              </a:ext>
            </a:extLst>
          </p:cNvPr>
          <p:cNvSpPr>
            <a:spLocks noGrp="1"/>
          </p:cNvSpPr>
          <p:nvPr>
            <p:ph idx="1"/>
          </p:nvPr>
        </p:nvSpPr>
        <p:spPr/>
        <p:txBody>
          <a:bodyPr>
            <a:normAutofit/>
          </a:bodyPr>
          <a:lstStyle/>
          <a:p>
            <a:r>
              <a:rPr lang="en-US" dirty="0"/>
              <a:t>CAEP Charge for Initial Programs Faculty:</a:t>
            </a:r>
          </a:p>
          <a:p>
            <a:pPr lvl="1"/>
            <a:r>
              <a:rPr lang="en-US" dirty="0"/>
              <a:t>Traditional Curriculum Mapping scaffolding including Courses, Outcomes and Levels for each Initial Program</a:t>
            </a:r>
          </a:p>
          <a:p>
            <a:r>
              <a:rPr lang="en-US" dirty="0"/>
              <a:t>CAEP Annual Report will include progress on this work </a:t>
            </a:r>
          </a:p>
        </p:txBody>
      </p:sp>
    </p:spTree>
    <p:extLst>
      <p:ext uri="{BB962C8B-B14F-4D97-AF65-F5344CB8AC3E}">
        <p14:creationId xmlns:p14="http://schemas.microsoft.com/office/powerpoint/2010/main" val="1842386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A583D-0EB9-1F33-8826-6F622D8AC8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7E9E42-72C5-4D95-FB4C-036557B8EF19}"/>
              </a:ext>
            </a:extLst>
          </p:cNvPr>
          <p:cNvSpPr>
            <a:spLocks noGrp="1"/>
          </p:cNvSpPr>
          <p:nvPr>
            <p:ph type="title"/>
          </p:nvPr>
        </p:nvSpPr>
        <p:spPr/>
        <p:txBody>
          <a:bodyPr/>
          <a:lstStyle/>
          <a:p>
            <a:r>
              <a:rPr lang="en-US" dirty="0"/>
              <a:t>CAEP R1.1 The Learner and Learning</a:t>
            </a:r>
          </a:p>
        </p:txBody>
      </p:sp>
      <p:sp>
        <p:nvSpPr>
          <p:cNvPr id="3" name="Content Placeholder 2">
            <a:extLst>
              <a:ext uri="{FF2B5EF4-FFF2-40B4-BE49-F238E27FC236}">
                <a16:creationId xmlns:a16="http://schemas.microsoft.com/office/drawing/2014/main" id="{CDA7BA7C-C55A-DFC3-4BE9-8E5DCC14C3B3}"/>
              </a:ext>
            </a:extLst>
          </p:cNvPr>
          <p:cNvSpPr>
            <a:spLocks noGrp="1"/>
          </p:cNvSpPr>
          <p:nvPr>
            <p:ph idx="1"/>
          </p:nvPr>
        </p:nvSpPr>
        <p:spPr/>
        <p:txBody>
          <a:bodyPr>
            <a:normAutofit/>
          </a:bodyPr>
          <a:lstStyle/>
          <a:p>
            <a:r>
              <a:rPr lang="en-US" dirty="0"/>
              <a:t>Maps will satisfy:</a:t>
            </a:r>
          </a:p>
          <a:p>
            <a:pPr lvl="1"/>
            <a:r>
              <a:rPr lang="en-US" dirty="0"/>
              <a:t>Office of Accreditation and Assessment</a:t>
            </a:r>
          </a:p>
          <a:p>
            <a:pPr lvl="1"/>
            <a:r>
              <a:rPr lang="en-US" dirty="0"/>
              <a:t>CAEP</a:t>
            </a:r>
          </a:p>
          <a:p>
            <a:pPr lvl="1"/>
            <a:r>
              <a:rPr lang="en-US" dirty="0"/>
              <a:t>SPAs</a:t>
            </a:r>
          </a:p>
          <a:p>
            <a:pPr lvl="1"/>
            <a:r>
              <a:rPr lang="en-US" dirty="0"/>
              <a:t>State Review</a:t>
            </a:r>
          </a:p>
          <a:p>
            <a:pPr lvl="1"/>
            <a:r>
              <a:rPr lang="en-US" dirty="0"/>
              <a:t>Program Improvement</a:t>
            </a:r>
          </a:p>
          <a:p>
            <a:pPr lvl="1"/>
            <a:r>
              <a:rPr lang="en-US" dirty="0"/>
              <a:t>Communication to Stakeholders</a:t>
            </a:r>
          </a:p>
        </p:txBody>
      </p:sp>
    </p:spTree>
    <p:extLst>
      <p:ext uri="{BB962C8B-B14F-4D97-AF65-F5344CB8AC3E}">
        <p14:creationId xmlns:p14="http://schemas.microsoft.com/office/powerpoint/2010/main" val="2823237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3035F-3975-8AE7-9091-0CEDF63D2E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DB6F45-D8EA-6E03-AC41-9AFEBB2517CF}"/>
              </a:ext>
            </a:extLst>
          </p:cNvPr>
          <p:cNvSpPr>
            <a:spLocks noGrp="1"/>
          </p:cNvSpPr>
          <p:nvPr>
            <p:ph type="title"/>
          </p:nvPr>
        </p:nvSpPr>
        <p:spPr/>
        <p:txBody>
          <a:bodyPr/>
          <a:lstStyle/>
          <a:p>
            <a:r>
              <a:rPr lang="en-US" dirty="0"/>
              <a:t>Standards Crosswalk</a:t>
            </a:r>
          </a:p>
        </p:txBody>
      </p:sp>
      <p:pic>
        <p:nvPicPr>
          <p:cNvPr id="6" name="Picture 5">
            <a:extLst>
              <a:ext uri="{FF2B5EF4-FFF2-40B4-BE49-F238E27FC236}">
                <a16:creationId xmlns:a16="http://schemas.microsoft.com/office/drawing/2014/main" id="{D6C56BBD-D3A8-4B1B-18CD-1C1D034E731B}"/>
              </a:ext>
            </a:extLst>
          </p:cNvPr>
          <p:cNvPicPr>
            <a:picLocks noChangeAspect="1"/>
          </p:cNvPicPr>
          <p:nvPr/>
        </p:nvPicPr>
        <p:blipFill>
          <a:blip r:embed="rId2"/>
          <a:stretch>
            <a:fillRect/>
          </a:stretch>
        </p:blipFill>
        <p:spPr>
          <a:xfrm>
            <a:off x="3491530" y="1387365"/>
            <a:ext cx="5208939" cy="5312979"/>
          </a:xfrm>
          <a:prstGeom prst="rect">
            <a:avLst/>
          </a:prstGeom>
        </p:spPr>
      </p:pic>
    </p:spTree>
    <p:extLst>
      <p:ext uri="{BB962C8B-B14F-4D97-AF65-F5344CB8AC3E}">
        <p14:creationId xmlns:p14="http://schemas.microsoft.com/office/powerpoint/2010/main" val="3971749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E108F-E9CD-4C55-00DA-F2C86A5570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8F8F89-8D48-C17A-6E37-FA2AD9450DE3}"/>
              </a:ext>
            </a:extLst>
          </p:cNvPr>
          <p:cNvSpPr>
            <a:spLocks noGrp="1"/>
          </p:cNvSpPr>
          <p:nvPr>
            <p:ph type="title"/>
          </p:nvPr>
        </p:nvSpPr>
        <p:spPr/>
        <p:txBody>
          <a:bodyPr/>
          <a:lstStyle/>
          <a:p>
            <a:r>
              <a:rPr lang="en-US" dirty="0"/>
              <a:t>Standards Crosswalk</a:t>
            </a:r>
          </a:p>
        </p:txBody>
      </p:sp>
      <p:sp>
        <p:nvSpPr>
          <p:cNvPr id="3" name="Content Placeholder 2">
            <a:extLst>
              <a:ext uri="{FF2B5EF4-FFF2-40B4-BE49-F238E27FC236}">
                <a16:creationId xmlns:a16="http://schemas.microsoft.com/office/drawing/2014/main" id="{FED30AC7-492E-FB70-ACE6-C33174559493}"/>
              </a:ext>
            </a:extLst>
          </p:cNvPr>
          <p:cNvSpPr>
            <a:spLocks noGrp="1"/>
          </p:cNvSpPr>
          <p:nvPr>
            <p:ph idx="1"/>
          </p:nvPr>
        </p:nvSpPr>
        <p:spPr>
          <a:xfrm>
            <a:off x="2514600" y="1825625"/>
            <a:ext cx="8839200" cy="4351338"/>
          </a:xfrm>
        </p:spPr>
        <p:txBody>
          <a:bodyPr>
            <a:normAutofit/>
          </a:bodyPr>
          <a:lstStyle/>
          <a:p>
            <a:r>
              <a:rPr lang="en-US" dirty="0"/>
              <a:t>Other Standard Sets to include:</a:t>
            </a:r>
          </a:p>
          <a:p>
            <a:pPr lvl="1"/>
            <a:r>
              <a:rPr lang="en-US" dirty="0"/>
              <a:t>HQIM</a:t>
            </a:r>
          </a:p>
          <a:p>
            <a:pPr lvl="1"/>
            <a:r>
              <a:rPr lang="en-US" dirty="0"/>
              <a:t>ISTE</a:t>
            </a:r>
          </a:p>
          <a:p>
            <a:pPr lvl="1"/>
            <a:r>
              <a:rPr lang="en-US" dirty="0"/>
              <a:t>SPA (by program)</a:t>
            </a:r>
          </a:p>
          <a:p>
            <a:pPr lvl="1"/>
            <a:r>
              <a:rPr lang="en-US" dirty="0"/>
              <a:t>Any others?</a:t>
            </a:r>
          </a:p>
        </p:txBody>
      </p:sp>
    </p:spTree>
    <p:extLst>
      <p:ext uri="{BB962C8B-B14F-4D97-AF65-F5344CB8AC3E}">
        <p14:creationId xmlns:p14="http://schemas.microsoft.com/office/powerpoint/2010/main" val="2183150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1709F-0D69-00F8-8B1A-2AC4B2D7C7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C089D3-B400-BCD6-8D8D-E32F57FBCF51}"/>
              </a:ext>
            </a:extLst>
          </p:cNvPr>
          <p:cNvSpPr>
            <a:spLocks noGrp="1"/>
          </p:cNvSpPr>
          <p:nvPr>
            <p:ph type="title"/>
          </p:nvPr>
        </p:nvSpPr>
        <p:spPr/>
        <p:txBody>
          <a:bodyPr/>
          <a:lstStyle/>
          <a:p>
            <a:r>
              <a:rPr lang="en-US" dirty="0"/>
              <a:t>Example Curriculum Map</a:t>
            </a:r>
          </a:p>
        </p:txBody>
      </p:sp>
      <p:pic>
        <p:nvPicPr>
          <p:cNvPr id="8" name="Picture 7">
            <a:extLst>
              <a:ext uri="{FF2B5EF4-FFF2-40B4-BE49-F238E27FC236}">
                <a16:creationId xmlns:a16="http://schemas.microsoft.com/office/drawing/2014/main" id="{80E2DCF2-7838-C6ED-36B4-399C0CAC981C}"/>
              </a:ext>
            </a:extLst>
          </p:cNvPr>
          <p:cNvPicPr>
            <a:picLocks noChangeAspect="1"/>
          </p:cNvPicPr>
          <p:nvPr/>
        </p:nvPicPr>
        <p:blipFill>
          <a:blip r:embed="rId2"/>
          <a:stretch>
            <a:fillRect/>
          </a:stretch>
        </p:blipFill>
        <p:spPr>
          <a:xfrm>
            <a:off x="2209800" y="1690688"/>
            <a:ext cx="9142938" cy="1893340"/>
          </a:xfrm>
          <a:prstGeom prst="rect">
            <a:avLst/>
          </a:prstGeom>
        </p:spPr>
      </p:pic>
      <p:sp>
        <p:nvSpPr>
          <p:cNvPr id="9" name="Content Placeholder 2">
            <a:extLst>
              <a:ext uri="{FF2B5EF4-FFF2-40B4-BE49-F238E27FC236}">
                <a16:creationId xmlns:a16="http://schemas.microsoft.com/office/drawing/2014/main" id="{2D47D1BD-F336-7B99-2181-518FAE634BB6}"/>
              </a:ext>
            </a:extLst>
          </p:cNvPr>
          <p:cNvSpPr>
            <a:spLocks noGrp="1"/>
          </p:cNvSpPr>
          <p:nvPr>
            <p:ph idx="1"/>
          </p:nvPr>
        </p:nvSpPr>
        <p:spPr>
          <a:xfrm>
            <a:off x="2514600" y="3794233"/>
            <a:ext cx="8839200" cy="2382729"/>
          </a:xfrm>
        </p:spPr>
        <p:txBody>
          <a:bodyPr>
            <a:normAutofit/>
          </a:bodyPr>
          <a:lstStyle/>
          <a:p>
            <a:r>
              <a:rPr lang="en-US" sz="2000" dirty="0"/>
              <a:t>Traditional Curriculum Mapping “Marking Scheme:”</a:t>
            </a:r>
          </a:p>
        </p:txBody>
      </p:sp>
      <p:pic>
        <p:nvPicPr>
          <p:cNvPr id="10" name="Picture 9" descr="A screenshot of a computer&#10;&#10;AI-generated content may be incorrect.">
            <a:extLst>
              <a:ext uri="{FF2B5EF4-FFF2-40B4-BE49-F238E27FC236}">
                <a16:creationId xmlns:a16="http://schemas.microsoft.com/office/drawing/2014/main" id="{2F4A8A51-136B-3AF2-A6A7-9F8624C15BEF}"/>
              </a:ext>
            </a:extLst>
          </p:cNvPr>
          <p:cNvPicPr>
            <a:picLocks noChangeAspect="1"/>
          </p:cNvPicPr>
          <p:nvPr/>
        </p:nvPicPr>
        <p:blipFill>
          <a:blip r:embed="rId3"/>
          <a:stretch>
            <a:fillRect/>
          </a:stretch>
        </p:blipFill>
        <p:spPr>
          <a:xfrm>
            <a:off x="5023894" y="4319751"/>
            <a:ext cx="2144212" cy="2275490"/>
          </a:xfrm>
          <a:prstGeom prst="rect">
            <a:avLst/>
          </a:prstGeom>
        </p:spPr>
      </p:pic>
    </p:spTree>
    <p:extLst>
      <p:ext uri="{BB962C8B-B14F-4D97-AF65-F5344CB8AC3E}">
        <p14:creationId xmlns:p14="http://schemas.microsoft.com/office/powerpoint/2010/main" val="278733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5B26A-50A2-AFDF-2F62-72B1264225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F6F33E-B34E-D071-5AC4-8248E8C7FAEB}"/>
              </a:ext>
            </a:extLst>
          </p:cNvPr>
          <p:cNvSpPr>
            <a:spLocks noGrp="1"/>
          </p:cNvSpPr>
          <p:nvPr>
            <p:ph type="title"/>
          </p:nvPr>
        </p:nvSpPr>
        <p:spPr/>
        <p:txBody>
          <a:bodyPr/>
          <a:lstStyle/>
          <a:p>
            <a:r>
              <a:rPr lang="en-US" dirty="0"/>
              <a:t>“Levels of Learning”</a:t>
            </a:r>
          </a:p>
        </p:txBody>
      </p:sp>
      <p:sp>
        <p:nvSpPr>
          <p:cNvPr id="3" name="Content Placeholder 2">
            <a:extLst>
              <a:ext uri="{FF2B5EF4-FFF2-40B4-BE49-F238E27FC236}">
                <a16:creationId xmlns:a16="http://schemas.microsoft.com/office/drawing/2014/main" id="{A3DB43D4-4B3E-AFF0-74A2-6E2A50B0EF14}"/>
              </a:ext>
            </a:extLst>
          </p:cNvPr>
          <p:cNvSpPr>
            <a:spLocks noGrp="1"/>
          </p:cNvSpPr>
          <p:nvPr>
            <p:ph idx="1"/>
          </p:nvPr>
        </p:nvSpPr>
        <p:spPr>
          <a:xfrm>
            <a:off x="2514600" y="1825625"/>
            <a:ext cx="8839200" cy="4351338"/>
          </a:xfrm>
        </p:spPr>
        <p:txBody>
          <a:bodyPr>
            <a:normAutofit fontScale="62500" lnSpcReduction="20000"/>
          </a:bodyPr>
          <a:lstStyle/>
          <a:p>
            <a:r>
              <a:rPr lang="en-US" dirty="0"/>
              <a:t>“I” – Introduced:</a:t>
            </a:r>
          </a:p>
          <a:p>
            <a:pPr lvl="1"/>
            <a:r>
              <a:rPr lang="en-US" dirty="0"/>
              <a:t>Student is not familiar with content/skill/behavior. Instruction concentrates on introducing students to the content area/skill and brings them to some predetermined entrance benchmark. </a:t>
            </a:r>
          </a:p>
          <a:p>
            <a:r>
              <a:rPr lang="en-US" dirty="0"/>
              <a:t> “E” -  Emphasized:</a:t>
            </a:r>
          </a:p>
          <a:p>
            <a:pPr lvl="1"/>
            <a:r>
              <a:rPr lang="en-US" dirty="0"/>
              <a:t>Student should have brought basic content/skill to the class. Instruction concentrates on enhancing content/strengthening skill, adding new content material, and building more complex skills based on entrance benchmark. </a:t>
            </a:r>
          </a:p>
          <a:p>
            <a:r>
              <a:rPr lang="en-US" dirty="0"/>
              <a:t>“R” -  Reinforced:</a:t>
            </a:r>
          </a:p>
          <a:p>
            <a:pPr lvl="1"/>
            <a:r>
              <a:rPr lang="en-US" dirty="0"/>
              <a:t>Student brings reasonable knowledge and skill to the situation as a result of knowledge/skill being introduced and/or emphasized at some previous point in their educational career. Instructional activity continues to build upon previous benchmarks and reinforce knowledge/skill.</a:t>
            </a:r>
          </a:p>
        </p:txBody>
      </p:sp>
    </p:spTree>
    <p:extLst>
      <p:ext uri="{BB962C8B-B14F-4D97-AF65-F5344CB8AC3E}">
        <p14:creationId xmlns:p14="http://schemas.microsoft.com/office/powerpoint/2010/main" val="1314324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C0C56-E760-8DFA-5584-DC4966DD94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91A15E-BABE-2822-5140-0F3173B89A4F}"/>
              </a:ext>
            </a:extLst>
          </p:cNvPr>
          <p:cNvSpPr>
            <a:spLocks noGrp="1"/>
          </p:cNvSpPr>
          <p:nvPr>
            <p:ph type="title"/>
          </p:nvPr>
        </p:nvSpPr>
        <p:spPr/>
        <p:txBody>
          <a:bodyPr/>
          <a:lstStyle/>
          <a:p>
            <a:r>
              <a:rPr lang="en-US" dirty="0"/>
              <a:t>“Levels of Learning” (</a:t>
            </a:r>
            <a:r>
              <a:rPr lang="en-US" dirty="0" err="1"/>
              <a:t>con’t</a:t>
            </a:r>
            <a:r>
              <a:rPr lang="en-US" dirty="0"/>
              <a:t>)</a:t>
            </a:r>
          </a:p>
        </p:txBody>
      </p:sp>
      <p:sp>
        <p:nvSpPr>
          <p:cNvPr id="3" name="Content Placeholder 2">
            <a:extLst>
              <a:ext uri="{FF2B5EF4-FFF2-40B4-BE49-F238E27FC236}">
                <a16:creationId xmlns:a16="http://schemas.microsoft.com/office/drawing/2014/main" id="{3EB11481-D3E8-FBEC-B9E3-8558AD213298}"/>
              </a:ext>
            </a:extLst>
          </p:cNvPr>
          <p:cNvSpPr>
            <a:spLocks noGrp="1"/>
          </p:cNvSpPr>
          <p:nvPr>
            <p:ph idx="1"/>
          </p:nvPr>
        </p:nvSpPr>
        <p:spPr>
          <a:xfrm>
            <a:off x="2514600" y="1825625"/>
            <a:ext cx="8839200" cy="4351338"/>
          </a:xfrm>
        </p:spPr>
        <p:txBody>
          <a:bodyPr>
            <a:normAutofit fontScale="85000" lnSpcReduction="20000"/>
          </a:bodyPr>
          <a:lstStyle/>
          <a:p>
            <a:r>
              <a:rPr lang="en-US" dirty="0"/>
              <a:t>“M” – Mastered:</a:t>
            </a:r>
          </a:p>
          <a:p>
            <a:pPr lvl="1"/>
            <a:r>
              <a:rPr lang="en-US" dirty="0"/>
              <a:t>Student brings substantial knowledge and skill to the situation as a result of knowledge/skill emphasized at some previous point in their educational career. Instructional activity continues to build upon previous benchmarks to master knowledge/skill.</a:t>
            </a:r>
          </a:p>
          <a:p>
            <a:r>
              <a:rPr lang="en-US" dirty="0"/>
              <a:t>“A” -  Assessed:</a:t>
            </a:r>
          </a:p>
          <a:p>
            <a:pPr lvl="1"/>
            <a:r>
              <a:rPr lang="en-US" dirty="0"/>
              <a:t>Students should have developed a sufficient level of competency in the skills associated with the program outcome to have mastered them. This is where the assessment of the program learning outcome is done (or the artifact for analysis is collected). (University of Northern Colorado)</a:t>
            </a:r>
          </a:p>
        </p:txBody>
      </p:sp>
    </p:spTree>
    <p:extLst>
      <p:ext uri="{BB962C8B-B14F-4D97-AF65-F5344CB8AC3E}">
        <p14:creationId xmlns:p14="http://schemas.microsoft.com/office/powerpoint/2010/main" val="3126674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7441B-67FF-B319-1998-3BE61A0EF7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359B55-68B1-7CB6-1803-DBF120AE6D09}"/>
              </a:ext>
            </a:extLst>
          </p:cNvPr>
          <p:cNvSpPr>
            <a:spLocks noGrp="1"/>
          </p:cNvSpPr>
          <p:nvPr>
            <p:ph type="title"/>
          </p:nvPr>
        </p:nvSpPr>
        <p:spPr/>
        <p:txBody>
          <a:bodyPr/>
          <a:lstStyle/>
          <a:p>
            <a:r>
              <a:rPr lang="en-US" dirty="0"/>
              <a:t>Next Steps:</a:t>
            </a:r>
          </a:p>
        </p:txBody>
      </p:sp>
      <p:sp>
        <p:nvSpPr>
          <p:cNvPr id="3" name="Content Placeholder 2">
            <a:extLst>
              <a:ext uri="{FF2B5EF4-FFF2-40B4-BE49-F238E27FC236}">
                <a16:creationId xmlns:a16="http://schemas.microsoft.com/office/drawing/2014/main" id="{6E14B92F-8DB7-4BC1-902B-D40E9715DACA}"/>
              </a:ext>
            </a:extLst>
          </p:cNvPr>
          <p:cNvSpPr>
            <a:spLocks noGrp="1"/>
          </p:cNvSpPr>
          <p:nvPr>
            <p:ph idx="1"/>
          </p:nvPr>
        </p:nvSpPr>
        <p:spPr>
          <a:xfrm>
            <a:off x="2514600" y="1825625"/>
            <a:ext cx="8839200" cy="4351338"/>
          </a:xfrm>
        </p:spPr>
        <p:txBody>
          <a:bodyPr>
            <a:normAutofit fontScale="92500" lnSpcReduction="10000"/>
          </a:bodyPr>
          <a:lstStyle/>
          <a:p>
            <a:r>
              <a:rPr lang="en-US" dirty="0"/>
              <a:t>Relevant standard sets need to be added to Crosswalk document</a:t>
            </a:r>
          </a:p>
          <a:p>
            <a:r>
              <a:rPr lang="en-US" dirty="0"/>
              <a:t>Each program will create a curriculum map (to include SPA standards)</a:t>
            </a:r>
          </a:p>
          <a:p>
            <a:r>
              <a:rPr lang="en-US" dirty="0"/>
              <a:t>Work with the OAA to translate Excel maps to </a:t>
            </a:r>
            <a:r>
              <a:rPr lang="en-US" dirty="0" err="1"/>
              <a:t>Nuventive</a:t>
            </a:r>
            <a:endParaRPr lang="en-US" dirty="0"/>
          </a:p>
          <a:p>
            <a:r>
              <a:rPr lang="en-US" dirty="0"/>
              <a:t>Spring 2026 and beyond: use maps to inform Syllabi PLOs and Assessment sections to best reflect what is going on program-wide</a:t>
            </a:r>
          </a:p>
        </p:txBody>
      </p:sp>
    </p:spTree>
    <p:extLst>
      <p:ext uri="{BB962C8B-B14F-4D97-AF65-F5344CB8AC3E}">
        <p14:creationId xmlns:p14="http://schemas.microsoft.com/office/powerpoint/2010/main" val="1981436221"/>
      </p:ext>
    </p:extLst>
  </p:cSld>
  <p:clrMapOvr>
    <a:masterClrMapping/>
  </p:clrMapOvr>
</p:sld>
</file>

<file path=ppt/theme/theme1.xml><?xml version="1.0" encoding="utf-8"?>
<a:theme xmlns:a="http://schemas.openxmlformats.org/drawingml/2006/main" name="Office Theme">
  <a:themeElements>
    <a:clrScheme name="A-State Light">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5C88"/>
      </a:hlink>
      <a:folHlink>
        <a:srgbClr val="005C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TotalTime>
  <Words>1126</Words>
  <Application>Microsoft Macintosh PowerPoint</Application>
  <PresentationFormat>Widescreen</PresentationFormat>
  <Paragraphs>85</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Arial Black</vt:lpstr>
      <vt:lpstr>Georgia</vt:lpstr>
      <vt:lpstr>Wingdings</vt:lpstr>
      <vt:lpstr>Office Theme</vt:lpstr>
      <vt:lpstr>Curriculum Mapping in Teacher Education Programs</vt:lpstr>
      <vt:lpstr>Agenda</vt:lpstr>
      <vt:lpstr>What is Curriculum Mapping?</vt:lpstr>
      <vt:lpstr>Curriculum Mapping Purpose and Function</vt:lpstr>
      <vt:lpstr>Scaffold</vt:lpstr>
      <vt:lpstr>Student Learning Outcomes Mapping</vt:lpstr>
      <vt:lpstr>Curriculum Mapping Best Practices And Questions To Consider</vt:lpstr>
      <vt:lpstr>Using Curriculum Maps in Syllabi</vt:lpstr>
      <vt:lpstr>CAEP R1.1 The Learner and Learning</vt:lpstr>
      <vt:lpstr>CAEP R1.1 The Learner and Learning</vt:lpstr>
      <vt:lpstr>CAEP R1.1 The Learner and Learning</vt:lpstr>
      <vt:lpstr>Standards Crosswalk</vt:lpstr>
      <vt:lpstr>Standards Crosswalk</vt:lpstr>
      <vt:lpstr>Example Curriculum Map</vt:lpstr>
      <vt:lpstr>“Levels of Learning”</vt:lpstr>
      <vt:lpstr>“Levels of Learning” (con’t)</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Mary Elizabeth Spence</cp:lastModifiedBy>
  <cp:revision>20</cp:revision>
  <dcterms:created xsi:type="dcterms:W3CDTF">2023-03-03T14:48:10Z</dcterms:created>
  <dcterms:modified xsi:type="dcterms:W3CDTF">2025-11-13T21:36:06Z</dcterms:modified>
</cp:coreProperties>
</file>