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7" r:id="rId5"/>
  </p:sldMasterIdLst>
  <p:notesMasterIdLst>
    <p:notesMasterId r:id="rId14"/>
  </p:notesMasterIdLst>
  <p:sldIdLst>
    <p:sldId id="272" r:id="rId6"/>
    <p:sldId id="301" r:id="rId7"/>
    <p:sldId id="308" r:id="rId8"/>
    <p:sldId id="318" r:id="rId9"/>
    <p:sldId id="319" r:id="rId10"/>
    <p:sldId id="320" r:id="rId11"/>
    <p:sldId id="321" r:id="rId12"/>
    <p:sldId id="28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A55"/>
    <a:srgbClr val="FFFFFF"/>
    <a:srgbClr val="E1333F"/>
    <a:srgbClr val="EA6C75"/>
    <a:srgbClr val="D31F2E"/>
    <a:srgbClr val="015C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3"/>
    <p:restoredTop sz="94762"/>
  </p:normalViewPr>
  <p:slideViewPr>
    <p:cSldViewPr snapToGrid="0">
      <p:cViewPr varScale="1">
        <p:scale>
          <a:sx n="71" d="100"/>
          <a:sy n="71" d="100"/>
        </p:scale>
        <p:origin x="8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FD97D4-15C3-4CB3-BC76-9E7D5578B75C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EF8A23-B20A-462F-881C-AF62BFA46642}">
      <dgm:prSet phldrT="[Text]" phldr="0"/>
      <dgm:spPr/>
      <dgm:t>
        <a:bodyPr/>
        <a:lstStyle/>
        <a:p>
          <a:pPr algn="ctr"/>
          <a:r>
            <a:rPr lang="en-US" dirty="0"/>
            <a:t>Topic	</a:t>
          </a:r>
        </a:p>
      </dgm:t>
    </dgm:pt>
    <dgm:pt modelId="{741769A2-2696-42A7-88CA-6AFD30FB5079}" type="parTrans" cxnId="{2EC97975-36F2-466F-9997-C21A9CE77975}">
      <dgm:prSet/>
      <dgm:spPr/>
      <dgm:t>
        <a:bodyPr/>
        <a:lstStyle/>
        <a:p>
          <a:endParaRPr lang="en-US"/>
        </a:p>
      </dgm:t>
    </dgm:pt>
    <dgm:pt modelId="{DA4B830E-51D5-4CFE-A078-1FE66BE94DC9}" type="sibTrans" cxnId="{2EC97975-36F2-466F-9997-C21A9CE77975}">
      <dgm:prSet/>
      <dgm:spPr/>
      <dgm:t>
        <a:bodyPr/>
        <a:lstStyle/>
        <a:p>
          <a:endParaRPr lang="en-US"/>
        </a:p>
      </dgm:t>
    </dgm:pt>
    <dgm:pt modelId="{E0907955-E955-495D-8553-446A24277BB5}">
      <dgm:prSet phldrT="[Text]" phldr="0"/>
      <dgm:spPr/>
      <dgm:t>
        <a:bodyPr/>
        <a:lstStyle/>
        <a:p>
          <a:r>
            <a:rPr lang="en-US" dirty="0"/>
            <a:t>Question</a:t>
          </a:r>
        </a:p>
      </dgm:t>
    </dgm:pt>
    <dgm:pt modelId="{23AF5738-32D0-483C-B021-FA0DA00EB986}" type="parTrans" cxnId="{2EB95C7B-0772-406E-8A22-BEE43C770DE0}">
      <dgm:prSet/>
      <dgm:spPr/>
      <dgm:t>
        <a:bodyPr/>
        <a:lstStyle/>
        <a:p>
          <a:endParaRPr lang="en-US"/>
        </a:p>
      </dgm:t>
    </dgm:pt>
    <dgm:pt modelId="{B5B64CDD-9B7D-4A75-BC36-4E9B8C50529D}" type="sibTrans" cxnId="{2EB95C7B-0772-406E-8A22-BEE43C770DE0}">
      <dgm:prSet/>
      <dgm:spPr/>
      <dgm:t>
        <a:bodyPr/>
        <a:lstStyle/>
        <a:p>
          <a:endParaRPr lang="en-US"/>
        </a:p>
      </dgm:t>
    </dgm:pt>
    <dgm:pt modelId="{D7E6139C-D049-4103-94A1-39C187FEE2C3}">
      <dgm:prSet phldrT="[Text]" phldr="0"/>
      <dgm:spPr/>
      <dgm:t>
        <a:bodyPr/>
        <a:lstStyle/>
        <a:p>
          <a:r>
            <a:rPr lang="en-US" dirty="0"/>
            <a:t>Findings</a:t>
          </a:r>
        </a:p>
      </dgm:t>
    </dgm:pt>
    <dgm:pt modelId="{F03982C6-7A62-44F9-A977-3A3CB36430B2}" type="parTrans" cxnId="{7C418324-BEBB-4822-A483-549E7B4CC123}">
      <dgm:prSet/>
      <dgm:spPr/>
      <dgm:t>
        <a:bodyPr/>
        <a:lstStyle/>
        <a:p>
          <a:endParaRPr lang="en-US"/>
        </a:p>
      </dgm:t>
    </dgm:pt>
    <dgm:pt modelId="{7195F955-6960-482B-9F18-7039E3F865CA}" type="sibTrans" cxnId="{7C418324-BEBB-4822-A483-549E7B4CC123}">
      <dgm:prSet/>
      <dgm:spPr/>
      <dgm:t>
        <a:bodyPr/>
        <a:lstStyle/>
        <a:p>
          <a:endParaRPr lang="en-US"/>
        </a:p>
      </dgm:t>
    </dgm:pt>
    <dgm:pt modelId="{F38BAEE1-2DB1-4A60-97DB-8717E0E7EAC6}">
      <dgm:prSet phldrT="[Text]" phldr="0"/>
      <dgm:spPr/>
      <dgm:t>
        <a:bodyPr/>
        <a:lstStyle/>
        <a:p>
          <a:r>
            <a:rPr lang="en-US"/>
            <a:t>What is the topic or area you are investigating?</a:t>
          </a:r>
        </a:p>
      </dgm:t>
    </dgm:pt>
    <dgm:pt modelId="{DBD7D0CF-64C1-4C8C-9C61-962737141A2A}" type="parTrans" cxnId="{74B18A7A-BF5A-4C92-B86B-19ABADD0906A}">
      <dgm:prSet/>
      <dgm:spPr/>
      <dgm:t>
        <a:bodyPr/>
        <a:lstStyle/>
        <a:p>
          <a:endParaRPr lang="en-US"/>
        </a:p>
      </dgm:t>
    </dgm:pt>
    <dgm:pt modelId="{1DB3FB9E-7E7C-41A9-AAFD-5B26F19A7DBA}" type="sibTrans" cxnId="{74B18A7A-BF5A-4C92-B86B-19ABADD0906A}">
      <dgm:prSet/>
      <dgm:spPr/>
      <dgm:t>
        <a:bodyPr/>
        <a:lstStyle/>
        <a:p>
          <a:endParaRPr lang="en-US"/>
        </a:p>
      </dgm:t>
    </dgm:pt>
    <dgm:pt modelId="{55129586-623F-4933-B7C1-F6F14D139B2E}">
      <dgm:prSet phldrT="[Text]" phldr="0"/>
      <dgm:spPr/>
      <dgm:t>
        <a:bodyPr/>
        <a:lstStyle/>
        <a:p>
          <a:r>
            <a:rPr lang="en-US" dirty="0"/>
            <a:t>What are the specific research questions/objectives that you set out to answer?</a:t>
          </a:r>
        </a:p>
        <a:p>
          <a:r>
            <a:rPr lang="en-US" dirty="0"/>
            <a:t>Why is this important to answer?</a:t>
          </a:r>
        </a:p>
      </dgm:t>
    </dgm:pt>
    <dgm:pt modelId="{24E5C6E8-2553-4B73-83CD-5D8CDE2AB835}" type="parTrans" cxnId="{2E09C636-A799-4B48-AEBE-602BC6500A6B}">
      <dgm:prSet/>
      <dgm:spPr/>
      <dgm:t>
        <a:bodyPr/>
        <a:lstStyle/>
        <a:p>
          <a:endParaRPr lang="en-US"/>
        </a:p>
      </dgm:t>
    </dgm:pt>
    <dgm:pt modelId="{FD15CF43-8E48-4427-9B0C-7265B7D02997}" type="sibTrans" cxnId="{2E09C636-A799-4B48-AEBE-602BC6500A6B}">
      <dgm:prSet/>
      <dgm:spPr/>
      <dgm:t>
        <a:bodyPr/>
        <a:lstStyle/>
        <a:p>
          <a:endParaRPr lang="en-US"/>
        </a:p>
      </dgm:t>
    </dgm:pt>
    <dgm:pt modelId="{3BF425C0-0BA9-46ED-A4D9-23D012C804CD}">
      <dgm:prSet phldrT="[Text]" phldr="0"/>
      <dgm:spPr/>
      <dgm:t>
        <a:bodyPr/>
        <a:lstStyle/>
        <a:p>
          <a:r>
            <a:rPr lang="en-US" dirty="0"/>
            <a:t>What did you learn?</a:t>
          </a:r>
        </a:p>
      </dgm:t>
    </dgm:pt>
    <dgm:pt modelId="{E5514CDB-0662-4A8B-B591-7F453279BC7B}" type="parTrans" cxnId="{8F3336DA-15D5-4948-BA12-EA0A0BC7E77E}">
      <dgm:prSet/>
      <dgm:spPr/>
      <dgm:t>
        <a:bodyPr/>
        <a:lstStyle/>
        <a:p>
          <a:endParaRPr lang="en-US"/>
        </a:p>
      </dgm:t>
    </dgm:pt>
    <dgm:pt modelId="{A8D4CCB6-D569-4318-B32F-4FEE61492F07}" type="sibTrans" cxnId="{8F3336DA-15D5-4948-BA12-EA0A0BC7E77E}">
      <dgm:prSet/>
      <dgm:spPr/>
      <dgm:t>
        <a:bodyPr/>
        <a:lstStyle/>
        <a:p>
          <a:endParaRPr lang="en-US"/>
        </a:p>
      </dgm:t>
    </dgm:pt>
    <dgm:pt modelId="{24858CCE-A2C8-4402-9E26-A603D0928344}">
      <dgm:prSet phldrT="[Text]" phldr="0"/>
      <dgm:spPr/>
      <dgm:t>
        <a:bodyPr/>
        <a:lstStyle/>
        <a:p>
          <a:r>
            <a:rPr lang="en-US"/>
            <a:t>Why is this important?</a:t>
          </a:r>
          <a:endParaRPr lang="en-US" dirty="0"/>
        </a:p>
      </dgm:t>
    </dgm:pt>
    <dgm:pt modelId="{68D2A269-5907-4BBB-AA17-BE3619DA4DC6}" type="parTrans" cxnId="{7CFF40AC-B303-4154-8636-5B36D0BA6764}">
      <dgm:prSet/>
      <dgm:spPr/>
      <dgm:t>
        <a:bodyPr/>
        <a:lstStyle/>
        <a:p>
          <a:endParaRPr lang="en-US"/>
        </a:p>
      </dgm:t>
    </dgm:pt>
    <dgm:pt modelId="{BEADE67C-4EC8-49EB-A550-BA946771CDBA}" type="sibTrans" cxnId="{7CFF40AC-B303-4154-8636-5B36D0BA6764}">
      <dgm:prSet/>
      <dgm:spPr/>
      <dgm:t>
        <a:bodyPr/>
        <a:lstStyle/>
        <a:p>
          <a:endParaRPr lang="en-US"/>
        </a:p>
      </dgm:t>
    </dgm:pt>
    <dgm:pt modelId="{AF98A1DA-FA94-411A-BF3A-280B1DBC42B2}" type="pres">
      <dgm:prSet presAssocID="{C2FD97D4-15C3-4CB3-BC76-9E7D5578B75C}" presName="linearFlow" presStyleCnt="0">
        <dgm:presLayoutVars>
          <dgm:dir/>
          <dgm:animLvl val="lvl"/>
          <dgm:resizeHandles val="exact"/>
        </dgm:presLayoutVars>
      </dgm:prSet>
      <dgm:spPr/>
    </dgm:pt>
    <dgm:pt modelId="{53769C4A-D06F-402E-B818-1E42E39D61B8}" type="pres">
      <dgm:prSet presAssocID="{07EF8A23-B20A-462F-881C-AF62BFA46642}" presName="composite" presStyleCnt="0"/>
      <dgm:spPr/>
    </dgm:pt>
    <dgm:pt modelId="{38DB3FE3-91EA-453B-B3F2-32E2D8EEA8D0}" type="pres">
      <dgm:prSet presAssocID="{07EF8A23-B20A-462F-881C-AF62BFA46642}" presName="parentText" presStyleLbl="alignNode1" presStyleIdx="0" presStyleCnt="3" custLinFactNeighborX="-5193">
        <dgm:presLayoutVars>
          <dgm:chMax val="1"/>
          <dgm:bulletEnabled val="1"/>
        </dgm:presLayoutVars>
      </dgm:prSet>
      <dgm:spPr/>
    </dgm:pt>
    <dgm:pt modelId="{67FA0193-2302-4309-BD2A-397975ACDAA5}" type="pres">
      <dgm:prSet presAssocID="{07EF8A23-B20A-462F-881C-AF62BFA46642}" presName="descendantText" presStyleLbl="alignAcc1" presStyleIdx="0" presStyleCnt="3">
        <dgm:presLayoutVars>
          <dgm:bulletEnabled val="1"/>
        </dgm:presLayoutVars>
      </dgm:prSet>
      <dgm:spPr/>
    </dgm:pt>
    <dgm:pt modelId="{5B45EBD1-5E31-44CE-9A1C-2575587A0B19}" type="pres">
      <dgm:prSet presAssocID="{DA4B830E-51D5-4CFE-A078-1FE66BE94DC9}" presName="sp" presStyleCnt="0"/>
      <dgm:spPr/>
    </dgm:pt>
    <dgm:pt modelId="{F857E86F-B1BC-476C-A875-8323A46ABD4A}" type="pres">
      <dgm:prSet presAssocID="{E0907955-E955-495D-8553-446A24277BB5}" presName="composite" presStyleCnt="0"/>
      <dgm:spPr/>
    </dgm:pt>
    <dgm:pt modelId="{09A90200-EF43-4FD9-BE03-F4B0A788F59C}" type="pres">
      <dgm:prSet presAssocID="{E0907955-E955-495D-8553-446A24277BB5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2E15D353-CB18-47CE-9F09-D1B26C1011E1}" type="pres">
      <dgm:prSet presAssocID="{E0907955-E955-495D-8553-446A24277BB5}" presName="descendantText" presStyleLbl="alignAcc1" presStyleIdx="1" presStyleCnt="3">
        <dgm:presLayoutVars>
          <dgm:bulletEnabled val="1"/>
        </dgm:presLayoutVars>
      </dgm:prSet>
      <dgm:spPr/>
    </dgm:pt>
    <dgm:pt modelId="{7FF3A6F8-F7E6-4390-B41C-5C880FF7E62F}" type="pres">
      <dgm:prSet presAssocID="{B5B64CDD-9B7D-4A75-BC36-4E9B8C50529D}" presName="sp" presStyleCnt="0"/>
      <dgm:spPr/>
    </dgm:pt>
    <dgm:pt modelId="{AA8F1ABA-F724-438F-B958-56DC4D357B4F}" type="pres">
      <dgm:prSet presAssocID="{D7E6139C-D049-4103-94A1-39C187FEE2C3}" presName="composite" presStyleCnt="0"/>
      <dgm:spPr/>
    </dgm:pt>
    <dgm:pt modelId="{68B55B2B-0ED7-4656-A99A-5CC4962E633C}" type="pres">
      <dgm:prSet presAssocID="{D7E6139C-D049-4103-94A1-39C187FEE2C3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F93EAC1-FBA8-4AA6-8C50-497BE855A05C}" type="pres">
      <dgm:prSet presAssocID="{D7E6139C-D049-4103-94A1-39C187FEE2C3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BC077C10-53E5-488F-A379-3978BAB47E6A}" type="presOf" srcId="{F38BAEE1-2DB1-4A60-97DB-8717E0E7EAC6}" destId="{67FA0193-2302-4309-BD2A-397975ACDAA5}" srcOrd="0" destOrd="0" presId="urn:microsoft.com/office/officeart/2005/8/layout/chevron2"/>
    <dgm:cxn modelId="{7C418324-BEBB-4822-A483-549E7B4CC123}" srcId="{C2FD97D4-15C3-4CB3-BC76-9E7D5578B75C}" destId="{D7E6139C-D049-4103-94A1-39C187FEE2C3}" srcOrd="2" destOrd="0" parTransId="{F03982C6-7A62-44F9-A977-3A3CB36430B2}" sibTransId="{7195F955-6960-482B-9F18-7039E3F865CA}"/>
    <dgm:cxn modelId="{BDFFFE28-2B5E-4DE5-BB9F-0AD8643922D1}" type="presOf" srcId="{24858CCE-A2C8-4402-9E26-A603D0928344}" destId="{3F93EAC1-FBA8-4AA6-8C50-497BE855A05C}" srcOrd="0" destOrd="1" presId="urn:microsoft.com/office/officeart/2005/8/layout/chevron2"/>
    <dgm:cxn modelId="{7DD8A12A-358A-43EF-B0A7-8640D64CB769}" type="presOf" srcId="{E0907955-E955-495D-8553-446A24277BB5}" destId="{09A90200-EF43-4FD9-BE03-F4B0A788F59C}" srcOrd="0" destOrd="0" presId="urn:microsoft.com/office/officeart/2005/8/layout/chevron2"/>
    <dgm:cxn modelId="{2E09C636-A799-4B48-AEBE-602BC6500A6B}" srcId="{E0907955-E955-495D-8553-446A24277BB5}" destId="{55129586-623F-4933-B7C1-F6F14D139B2E}" srcOrd="0" destOrd="0" parTransId="{24E5C6E8-2553-4B73-83CD-5D8CDE2AB835}" sibTransId="{FD15CF43-8E48-4427-9B0C-7265B7D02997}"/>
    <dgm:cxn modelId="{B152A561-F5A8-4CA8-840F-C8E5F0DF2043}" type="presOf" srcId="{3BF425C0-0BA9-46ED-A4D9-23D012C804CD}" destId="{3F93EAC1-FBA8-4AA6-8C50-497BE855A05C}" srcOrd="0" destOrd="0" presId="urn:microsoft.com/office/officeart/2005/8/layout/chevron2"/>
    <dgm:cxn modelId="{5E5AC461-42B4-486B-A068-A382811A3643}" type="presOf" srcId="{D7E6139C-D049-4103-94A1-39C187FEE2C3}" destId="{68B55B2B-0ED7-4656-A99A-5CC4962E633C}" srcOrd="0" destOrd="0" presId="urn:microsoft.com/office/officeart/2005/8/layout/chevron2"/>
    <dgm:cxn modelId="{54349F69-6541-489E-BEC7-CEABFC929418}" type="presOf" srcId="{07EF8A23-B20A-462F-881C-AF62BFA46642}" destId="{38DB3FE3-91EA-453B-B3F2-32E2D8EEA8D0}" srcOrd="0" destOrd="0" presId="urn:microsoft.com/office/officeart/2005/8/layout/chevron2"/>
    <dgm:cxn modelId="{2EC97975-36F2-466F-9997-C21A9CE77975}" srcId="{C2FD97D4-15C3-4CB3-BC76-9E7D5578B75C}" destId="{07EF8A23-B20A-462F-881C-AF62BFA46642}" srcOrd="0" destOrd="0" parTransId="{741769A2-2696-42A7-88CA-6AFD30FB5079}" sibTransId="{DA4B830E-51D5-4CFE-A078-1FE66BE94DC9}"/>
    <dgm:cxn modelId="{74B18A7A-BF5A-4C92-B86B-19ABADD0906A}" srcId="{07EF8A23-B20A-462F-881C-AF62BFA46642}" destId="{F38BAEE1-2DB1-4A60-97DB-8717E0E7EAC6}" srcOrd="0" destOrd="0" parTransId="{DBD7D0CF-64C1-4C8C-9C61-962737141A2A}" sibTransId="{1DB3FB9E-7E7C-41A9-AAFD-5B26F19A7DBA}"/>
    <dgm:cxn modelId="{2EB95C7B-0772-406E-8A22-BEE43C770DE0}" srcId="{C2FD97D4-15C3-4CB3-BC76-9E7D5578B75C}" destId="{E0907955-E955-495D-8553-446A24277BB5}" srcOrd="1" destOrd="0" parTransId="{23AF5738-32D0-483C-B021-FA0DA00EB986}" sibTransId="{B5B64CDD-9B7D-4A75-BC36-4E9B8C50529D}"/>
    <dgm:cxn modelId="{80671596-6CFF-4717-814E-D52F218E3F07}" type="presOf" srcId="{C2FD97D4-15C3-4CB3-BC76-9E7D5578B75C}" destId="{AF98A1DA-FA94-411A-BF3A-280B1DBC42B2}" srcOrd="0" destOrd="0" presId="urn:microsoft.com/office/officeart/2005/8/layout/chevron2"/>
    <dgm:cxn modelId="{7CFF40AC-B303-4154-8636-5B36D0BA6764}" srcId="{D7E6139C-D049-4103-94A1-39C187FEE2C3}" destId="{24858CCE-A2C8-4402-9E26-A603D0928344}" srcOrd="1" destOrd="0" parTransId="{68D2A269-5907-4BBB-AA17-BE3619DA4DC6}" sibTransId="{BEADE67C-4EC8-49EB-A550-BA946771CDBA}"/>
    <dgm:cxn modelId="{8F3336DA-15D5-4948-BA12-EA0A0BC7E77E}" srcId="{D7E6139C-D049-4103-94A1-39C187FEE2C3}" destId="{3BF425C0-0BA9-46ED-A4D9-23D012C804CD}" srcOrd="0" destOrd="0" parTransId="{E5514CDB-0662-4A8B-B591-7F453279BC7B}" sibTransId="{A8D4CCB6-D569-4318-B32F-4FEE61492F07}"/>
    <dgm:cxn modelId="{652D0AE4-38DD-4BBF-B866-3EF993B7B3C4}" type="presOf" srcId="{55129586-623F-4933-B7C1-F6F14D139B2E}" destId="{2E15D353-CB18-47CE-9F09-D1B26C1011E1}" srcOrd="0" destOrd="0" presId="urn:microsoft.com/office/officeart/2005/8/layout/chevron2"/>
    <dgm:cxn modelId="{C73E7C2D-BFC3-4B5A-BC01-B11125ECE848}" type="presParOf" srcId="{AF98A1DA-FA94-411A-BF3A-280B1DBC42B2}" destId="{53769C4A-D06F-402E-B818-1E42E39D61B8}" srcOrd="0" destOrd="0" presId="urn:microsoft.com/office/officeart/2005/8/layout/chevron2"/>
    <dgm:cxn modelId="{81EDFE2F-6EE3-4CC4-AB75-6245AA5300B2}" type="presParOf" srcId="{53769C4A-D06F-402E-B818-1E42E39D61B8}" destId="{38DB3FE3-91EA-453B-B3F2-32E2D8EEA8D0}" srcOrd="0" destOrd="0" presId="urn:microsoft.com/office/officeart/2005/8/layout/chevron2"/>
    <dgm:cxn modelId="{EF47CC7E-4BBC-4BAF-A511-9FE47292942F}" type="presParOf" srcId="{53769C4A-D06F-402E-B818-1E42E39D61B8}" destId="{67FA0193-2302-4309-BD2A-397975ACDAA5}" srcOrd="1" destOrd="0" presId="urn:microsoft.com/office/officeart/2005/8/layout/chevron2"/>
    <dgm:cxn modelId="{264D4DF1-FB59-4DCD-9A0A-69369AA955D2}" type="presParOf" srcId="{AF98A1DA-FA94-411A-BF3A-280B1DBC42B2}" destId="{5B45EBD1-5E31-44CE-9A1C-2575587A0B19}" srcOrd="1" destOrd="0" presId="urn:microsoft.com/office/officeart/2005/8/layout/chevron2"/>
    <dgm:cxn modelId="{188EB6E4-359B-47F6-A262-9320A37600E4}" type="presParOf" srcId="{AF98A1DA-FA94-411A-BF3A-280B1DBC42B2}" destId="{F857E86F-B1BC-476C-A875-8323A46ABD4A}" srcOrd="2" destOrd="0" presId="urn:microsoft.com/office/officeart/2005/8/layout/chevron2"/>
    <dgm:cxn modelId="{D0E1079A-3106-4DB3-B926-0C6603679249}" type="presParOf" srcId="{F857E86F-B1BC-476C-A875-8323A46ABD4A}" destId="{09A90200-EF43-4FD9-BE03-F4B0A788F59C}" srcOrd="0" destOrd="0" presId="urn:microsoft.com/office/officeart/2005/8/layout/chevron2"/>
    <dgm:cxn modelId="{05E17B43-9E9B-4BD0-A6DC-F1D71CFE9FDD}" type="presParOf" srcId="{F857E86F-B1BC-476C-A875-8323A46ABD4A}" destId="{2E15D353-CB18-47CE-9F09-D1B26C1011E1}" srcOrd="1" destOrd="0" presId="urn:microsoft.com/office/officeart/2005/8/layout/chevron2"/>
    <dgm:cxn modelId="{CE1F0A16-B262-4395-A90B-2CB4A3E3D4D1}" type="presParOf" srcId="{AF98A1DA-FA94-411A-BF3A-280B1DBC42B2}" destId="{7FF3A6F8-F7E6-4390-B41C-5C880FF7E62F}" srcOrd="3" destOrd="0" presId="urn:microsoft.com/office/officeart/2005/8/layout/chevron2"/>
    <dgm:cxn modelId="{340B4D58-A118-4346-98AD-D55663A703CE}" type="presParOf" srcId="{AF98A1DA-FA94-411A-BF3A-280B1DBC42B2}" destId="{AA8F1ABA-F724-438F-B958-56DC4D357B4F}" srcOrd="4" destOrd="0" presId="urn:microsoft.com/office/officeart/2005/8/layout/chevron2"/>
    <dgm:cxn modelId="{0D16AB3C-BAD3-4F8A-B10F-643304A6FBB0}" type="presParOf" srcId="{AA8F1ABA-F724-438F-B958-56DC4D357B4F}" destId="{68B55B2B-0ED7-4656-A99A-5CC4962E633C}" srcOrd="0" destOrd="0" presId="urn:microsoft.com/office/officeart/2005/8/layout/chevron2"/>
    <dgm:cxn modelId="{9C81A47F-80D9-479B-A6DB-97C61CC33F50}" type="presParOf" srcId="{AA8F1ABA-F724-438F-B958-56DC4D357B4F}" destId="{3F93EAC1-FBA8-4AA6-8C50-497BE855A05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D4F794-3123-4A62-A24C-14D151C830D4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en-US"/>
        </a:p>
      </dgm:t>
    </dgm:pt>
    <dgm:pt modelId="{D2B0FBEE-B7B9-414F-A7D0-B6908FC809FD}">
      <dgm:prSet phldrT="[Text]" phldr="0"/>
      <dgm:spPr/>
      <dgm:t>
        <a:bodyPr/>
        <a:lstStyle/>
        <a:p>
          <a:r>
            <a:rPr lang="en-US" dirty="0"/>
            <a:t>Relevant research that is close to your topic</a:t>
          </a:r>
        </a:p>
      </dgm:t>
    </dgm:pt>
    <dgm:pt modelId="{A6CA3057-E456-41E4-938C-80307525900F}" type="parTrans" cxnId="{112D5E81-0E13-482C-9943-AA08EDD00CCD}">
      <dgm:prSet/>
      <dgm:spPr/>
      <dgm:t>
        <a:bodyPr/>
        <a:lstStyle/>
        <a:p>
          <a:endParaRPr lang="en-US"/>
        </a:p>
      </dgm:t>
    </dgm:pt>
    <dgm:pt modelId="{4B06D702-9910-436E-A225-86DB15CCF7DD}" type="sibTrans" cxnId="{112D5E81-0E13-482C-9943-AA08EDD00CCD}">
      <dgm:prSet/>
      <dgm:spPr/>
      <dgm:t>
        <a:bodyPr/>
        <a:lstStyle/>
        <a:p>
          <a:endParaRPr lang="en-US"/>
        </a:p>
      </dgm:t>
    </dgm:pt>
    <dgm:pt modelId="{A598FB99-E292-42A0-A5FE-686C57045F54}">
      <dgm:prSet phldrT="[Text]" phldr="0"/>
      <dgm:spPr/>
      <dgm:t>
        <a:bodyPr/>
        <a:lstStyle/>
        <a:p>
          <a:r>
            <a:rPr lang="en-US" dirty="0"/>
            <a:t>Theories that may apply to your specific area of research</a:t>
          </a:r>
        </a:p>
      </dgm:t>
    </dgm:pt>
    <dgm:pt modelId="{70F4A7C6-CC2B-4F66-A8FF-79C0A3281CD4}" type="parTrans" cxnId="{0959EBD6-4D36-47CF-ABEE-98D2FC962C87}">
      <dgm:prSet/>
      <dgm:spPr/>
      <dgm:t>
        <a:bodyPr/>
        <a:lstStyle/>
        <a:p>
          <a:endParaRPr lang="en-US"/>
        </a:p>
      </dgm:t>
    </dgm:pt>
    <dgm:pt modelId="{EC17EFD1-4527-41B7-AD3E-75D790AA0883}" type="sibTrans" cxnId="{0959EBD6-4D36-47CF-ABEE-98D2FC962C87}">
      <dgm:prSet/>
      <dgm:spPr/>
      <dgm:t>
        <a:bodyPr/>
        <a:lstStyle/>
        <a:p>
          <a:endParaRPr lang="en-US"/>
        </a:p>
      </dgm:t>
    </dgm:pt>
    <dgm:pt modelId="{7F25548F-6FE6-4479-B954-5345E14319C7}">
      <dgm:prSet phldrT="[Text]" phldr="0"/>
      <dgm:spPr/>
      <dgm:t>
        <a:bodyPr/>
        <a:lstStyle/>
        <a:p>
          <a:r>
            <a:rPr lang="en-US" dirty="0"/>
            <a:t>Areas of weakness that are currently highlighted </a:t>
          </a:r>
        </a:p>
      </dgm:t>
    </dgm:pt>
    <dgm:pt modelId="{413E10AF-84CB-4522-84E8-B26176988F07}" type="parTrans" cxnId="{EA096269-5131-4DD9-9A82-5A17B2340D4B}">
      <dgm:prSet/>
      <dgm:spPr/>
      <dgm:t>
        <a:bodyPr/>
        <a:lstStyle/>
        <a:p>
          <a:endParaRPr lang="en-US"/>
        </a:p>
      </dgm:t>
    </dgm:pt>
    <dgm:pt modelId="{51B122DE-43A6-4B2A-864D-A772807BDC06}" type="sibTrans" cxnId="{EA096269-5131-4DD9-9A82-5A17B2340D4B}">
      <dgm:prSet/>
      <dgm:spPr/>
      <dgm:t>
        <a:bodyPr/>
        <a:lstStyle/>
        <a:p>
          <a:endParaRPr lang="en-US"/>
        </a:p>
      </dgm:t>
    </dgm:pt>
    <dgm:pt modelId="{5BF388AA-A8C6-4839-9A18-D157AEFD19F5}" type="pres">
      <dgm:prSet presAssocID="{3CD4F794-3123-4A62-A24C-14D151C830D4}" presName="Name0" presStyleCnt="0">
        <dgm:presLayoutVars>
          <dgm:chMax val="7"/>
          <dgm:chPref val="7"/>
          <dgm:dir/>
        </dgm:presLayoutVars>
      </dgm:prSet>
      <dgm:spPr/>
    </dgm:pt>
    <dgm:pt modelId="{1573FF5F-BFB3-4F8C-9816-88189717AC2F}" type="pres">
      <dgm:prSet presAssocID="{3CD4F794-3123-4A62-A24C-14D151C830D4}" presName="Name1" presStyleCnt="0"/>
      <dgm:spPr/>
    </dgm:pt>
    <dgm:pt modelId="{D2D99669-1853-4942-A154-17CE7668CEBA}" type="pres">
      <dgm:prSet presAssocID="{3CD4F794-3123-4A62-A24C-14D151C830D4}" presName="cycle" presStyleCnt="0"/>
      <dgm:spPr/>
    </dgm:pt>
    <dgm:pt modelId="{A3A52222-EBAB-46D8-89FA-D5E91705A5DF}" type="pres">
      <dgm:prSet presAssocID="{3CD4F794-3123-4A62-A24C-14D151C830D4}" presName="srcNode" presStyleLbl="node1" presStyleIdx="0" presStyleCnt="3"/>
      <dgm:spPr/>
    </dgm:pt>
    <dgm:pt modelId="{64BF7D81-83AD-47C4-90E4-7E738214F984}" type="pres">
      <dgm:prSet presAssocID="{3CD4F794-3123-4A62-A24C-14D151C830D4}" presName="conn" presStyleLbl="parChTrans1D2" presStyleIdx="0" presStyleCnt="1"/>
      <dgm:spPr/>
    </dgm:pt>
    <dgm:pt modelId="{6EE66E62-CB00-42E7-BA5C-9B7857EA1D30}" type="pres">
      <dgm:prSet presAssocID="{3CD4F794-3123-4A62-A24C-14D151C830D4}" presName="extraNode" presStyleLbl="node1" presStyleIdx="0" presStyleCnt="3"/>
      <dgm:spPr/>
    </dgm:pt>
    <dgm:pt modelId="{220C6744-7E20-46C2-A6E0-FC5E6356BF6B}" type="pres">
      <dgm:prSet presAssocID="{3CD4F794-3123-4A62-A24C-14D151C830D4}" presName="dstNode" presStyleLbl="node1" presStyleIdx="0" presStyleCnt="3"/>
      <dgm:spPr/>
    </dgm:pt>
    <dgm:pt modelId="{21A9FAD6-44E4-44C8-BB8D-071661893D9F}" type="pres">
      <dgm:prSet presAssocID="{D2B0FBEE-B7B9-414F-A7D0-B6908FC809FD}" presName="text_1" presStyleLbl="node1" presStyleIdx="0" presStyleCnt="3">
        <dgm:presLayoutVars>
          <dgm:bulletEnabled val="1"/>
        </dgm:presLayoutVars>
      </dgm:prSet>
      <dgm:spPr/>
    </dgm:pt>
    <dgm:pt modelId="{7027A9D9-3E6A-4BD5-B597-21A81BF87113}" type="pres">
      <dgm:prSet presAssocID="{D2B0FBEE-B7B9-414F-A7D0-B6908FC809FD}" presName="accent_1" presStyleCnt="0"/>
      <dgm:spPr/>
    </dgm:pt>
    <dgm:pt modelId="{D9BB891A-67CE-4086-89F0-F512CFA88DC9}" type="pres">
      <dgm:prSet presAssocID="{D2B0FBEE-B7B9-414F-A7D0-B6908FC809FD}" presName="accentRepeatNode" presStyleLbl="solidFgAcc1" presStyleIdx="0" presStyleCnt="3"/>
      <dgm:spPr/>
    </dgm:pt>
    <dgm:pt modelId="{17F7A551-B01F-4EDF-823F-CC08AAE8084A}" type="pres">
      <dgm:prSet presAssocID="{A598FB99-E292-42A0-A5FE-686C57045F54}" presName="text_2" presStyleLbl="node1" presStyleIdx="1" presStyleCnt="3">
        <dgm:presLayoutVars>
          <dgm:bulletEnabled val="1"/>
        </dgm:presLayoutVars>
      </dgm:prSet>
      <dgm:spPr/>
    </dgm:pt>
    <dgm:pt modelId="{F390A13E-F689-40E0-BEE4-F7215CED560B}" type="pres">
      <dgm:prSet presAssocID="{A598FB99-E292-42A0-A5FE-686C57045F54}" presName="accent_2" presStyleCnt="0"/>
      <dgm:spPr/>
    </dgm:pt>
    <dgm:pt modelId="{D3518117-84D6-41CE-A1D6-BCC59CEE9E4F}" type="pres">
      <dgm:prSet presAssocID="{A598FB99-E292-42A0-A5FE-686C57045F54}" presName="accentRepeatNode" presStyleLbl="solidFgAcc1" presStyleIdx="1" presStyleCnt="3"/>
      <dgm:spPr/>
    </dgm:pt>
    <dgm:pt modelId="{501FB630-A73A-4D22-8C83-54B838BE1356}" type="pres">
      <dgm:prSet presAssocID="{7F25548F-6FE6-4479-B954-5345E14319C7}" presName="text_3" presStyleLbl="node1" presStyleIdx="2" presStyleCnt="3">
        <dgm:presLayoutVars>
          <dgm:bulletEnabled val="1"/>
        </dgm:presLayoutVars>
      </dgm:prSet>
      <dgm:spPr/>
    </dgm:pt>
    <dgm:pt modelId="{838C4956-5E80-463A-910D-1717731BA91F}" type="pres">
      <dgm:prSet presAssocID="{7F25548F-6FE6-4479-B954-5345E14319C7}" presName="accent_3" presStyleCnt="0"/>
      <dgm:spPr/>
    </dgm:pt>
    <dgm:pt modelId="{FE478BA2-7864-4688-BD6F-6D359DABAEE0}" type="pres">
      <dgm:prSet presAssocID="{7F25548F-6FE6-4479-B954-5345E14319C7}" presName="accentRepeatNode" presStyleLbl="solidFgAcc1" presStyleIdx="2" presStyleCnt="3"/>
      <dgm:spPr/>
    </dgm:pt>
  </dgm:ptLst>
  <dgm:cxnLst>
    <dgm:cxn modelId="{D208DA61-6AC3-4ADC-823F-D5E851258FFE}" type="presOf" srcId="{D2B0FBEE-B7B9-414F-A7D0-B6908FC809FD}" destId="{21A9FAD6-44E4-44C8-BB8D-071661893D9F}" srcOrd="0" destOrd="0" presId="urn:microsoft.com/office/officeart/2008/layout/VerticalCurvedList"/>
    <dgm:cxn modelId="{DC372E62-8270-490D-98B2-51E5BC04A1A1}" type="presOf" srcId="{4B06D702-9910-436E-A225-86DB15CCF7DD}" destId="{64BF7D81-83AD-47C4-90E4-7E738214F984}" srcOrd="0" destOrd="0" presId="urn:microsoft.com/office/officeart/2008/layout/VerticalCurvedList"/>
    <dgm:cxn modelId="{EA096269-5131-4DD9-9A82-5A17B2340D4B}" srcId="{3CD4F794-3123-4A62-A24C-14D151C830D4}" destId="{7F25548F-6FE6-4479-B954-5345E14319C7}" srcOrd="2" destOrd="0" parTransId="{413E10AF-84CB-4522-84E8-B26176988F07}" sibTransId="{51B122DE-43A6-4B2A-864D-A772807BDC06}"/>
    <dgm:cxn modelId="{AE1B8F5A-BE57-444B-A6A4-262948131B8D}" type="presOf" srcId="{A598FB99-E292-42A0-A5FE-686C57045F54}" destId="{17F7A551-B01F-4EDF-823F-CC08AAE8084A}" srcOrd="0" destOrd="0" presId="urn:microsoft.com/office/officeart/2008/layout/VerticalCurvedList"/>
    <dgm:cxn modelId="{112D5E81-0E13-482C-9943-AA08EDD00CCD}" srcId="{3CD4F794-3123-4A62-A24C-14D151C830D4}" destId="{D2B0FBEE-B7B9-414F-A7D0-B6908FC809FD}" srcOrd="0" destOrd="0" parTransId="{A6CA3057-E456-41E4-938C-80307525900F}" sibTransId="{4B06D702-9910-436E-A225-86DB15CCF7DD}"/>
    <dgm:cxn modelId="{63A68E90-CFD6-4A55-83D3-F7713DB27DE5}" type="presOf" srcId="{7F25548F-6FE6-4479-B954-5345E14319C7}" destId="{501FB630-A73A-4D22-8C83-54B838BE1356}" srcOrd="0" destOrd="0" presId="urn:microsoft.com/office/officeart/2008/layout/VerticalCurvedList"/>
    <dgm:cxn modelId="{0959EBD6-4D36-47CF-ABEE-98D2FC962C87}" srcId="{3CD4F794-3123-4A62-A24C-14D151C830D4}" destId="{A598FB99-E292-42A0-A5FE-686C57045F54}" srcOrd="1" destOrd="0" parTransId="{70F4A7C6-CC2B-4F66-A8FF-79C0A3281CD4}" sibTransId="{EC17EFD1-4527-41B7-AD3E-75D790AA0883}"/>
    <dgm:cxn modelId="{982EA3E2-350B-4167-A735-681B3A3C1B77}" type="presOf" srcId="{3CD4F794-3123-4A62-A24C-14D151C830D4}" destId="{5BF388AA-A8C6-4839-9A18-D157AEFD19F5}" srcOrd="0" destOrd="0" presId="urn:microsoft.com/office/officeart/2008/layout/VerticalCurvedList"/>
    <dgm:cxn modelId="{933292E7-DF4F-4148-8C82-4D050B7B709F}" type="presParOf" srcId="{5BF388AA-A8C6-4839-9A18-D157AEFD19F5}" destId="{1573FF5F-BFB3-4F8C-9816-88189717AC2F}" srcOrd="0" destOrd="0" presId="urn:microsoft.com/office/officeart/2008/layout/VerticalCurvedList"/>
    <dgm:cxn modelId="{F969DEC9-6F1E-4F75-8E85-19C41D994DA0}" type="presParOf" srcId="{1573FF5F-BFB3-4F8C-9816-88189717AC2F}" destId="{D2D99669-1853-4942-A154-17CE7668CEBA}" srcOrd="0" destOrd="0" presId="urn:microsoft.com/office/officeart/2008/layout/VerticalCurvedList"/>
    <dgm:cxn modelId="{11F0806C-E8F8-451F-BA95-AE07FBE70083}" type="presParOf" srcId="{D2D99669-1853-4942-A154-17CE7668CEBA}" destId="{A3A52222-EBAB-46D8-89FA-D5E91705A5DF}" srcOrd="0" destOrd="0" presId="urn:microsoft.com/office/officeart/2008/layout/VerticalCurvedList"/>
    <dgm:cxn modelId="{A8793EAB-F618-49C5-A24C-DB76E596E9AE}" type="presParOf" srcId="{D2D99669-1853-4942-A154-17CE7668CEBA}" destId="{64BF7D81-83AD-47C4-90E4-7E738214F984}" srcOrd="1" destOrd="0" presId="urn:microsoft.com/office/officeart/2008/layout/VerticalCurvedList"/>
    <dgm:cxn modelId="{F18F85EB-AE89-4B3C-8D91-9BA06C0C3F26}" type="presParOf" srcId="{D2D99669-1853-4942-A154-17CE7668CEBA}" destId="{6EE66E62-CB00-42E7-BA5C-9B7857EA1D30}" srcOrd="2" destOrd="0" presId="urn:microsoft.com/office/officeart/2008/layout/VerticalCurvedList"/>
    <dgm:cxn modelId="{B1D48D55-A985-416A-88F2-2BAB77F2568F}" type="presParOf" srcId="{D2D99669-1853-4942-A154-17CE7668CEBA}" destId="{220C6744-7E20-46C2-A6E0-FC5E6356BF6B}" srcOrd="3" destOrd="0" presId="urn:microsoft.com/office/officeart/2008/layout/VerticalCurvedList"/>
    <dgm:cxn modelId="{DC681295-F6C1-4DBA-BB0E-5C5491A5BDBF}" type="presParOf" srcId="{1573FF5F-BFB3-4F8C-9816-88189717AC2F}" destId="{21A9FAD6-44E4-44C8-BB8D-071661893D9F}" srcOrd="1" destOrd="0" presId="urn:microsoft.com/office/officeart/2008/layout/VerticalCurvedList"/>
    <dgm:cxn modelId="{F2FDBC25-E1CC-4710-ADE2-505C69417A26}" type="presParOf" srcId="{1573FF5F-BFB3-4F8C-9816-88189717AC2F}" destId="{7027A9D9-3E6A-4BD5-B597-21A81BF87113}" srcOrd="2" destOrd="0" presId="urn:microsoft.com/office/officeart/2008/layout/VerticalCurvedList"/>
    <dgm:cxn modelId="{188578A9-744B-42FF-B259-97DCDAEA0F48}" type="presParOf" srcId="{7027A9D9-3E6A-4BD5-B597-21A81BF87113}" destId="{D9BB891A-67CE-4086-89F0-F512CFA88DC9}" srcOrd="0" destOrd="0" presId="urn:microsoft.com/office/officeart/2008/layout/VerticalCurvedList"/>
    <dgm:cxn modelId="{1B57B2B2-99B2-4A61-9EDA-4424120E8405}" type="presParOf" srcId="{1573FF5F-BFB3-4F8C-9816-88189717AC2F}" destId="{17F7A551-B01F-4EDF-823F-CC08AAE8084A}" srcOrd="3" destOrd="0" presId="urn:microsoft.com/office/officeart/2008/layout/VerticalCurvedList"/>
    <dgm:cxn modelId="{63A7652B-4632-4DC0-9DBA-D46077CEBE72}" type="presParOf" srcId="{1573FF5F-BFB3-4F8C-9816-88189717AC2F}" destId="{F390A13E-F689-40E0-BEE4-F7215CED560B}" srcOrd="4" destOrd="0" presId="urn:microsoft.com/office/officeart/2008/layout/VerticalCurvedList"/>
    <dgm:cxn modelId="{C90BFEF0-0942-47B6-8680-2A88E4D0FC56}" type="presParOf" srcId="{F390A13E-F689-40E0-BEE4-F7215CED560B}" destId="{D3518117-84D6-41CE-A1D6-BCC59CEE9E4F}" srcOrd="0" destOrd="0" presId="urn:microsoft.com/office/officeart/2008/layout/VerticalCurvedList"/>
    <dgm:cxn modelId="{578A9EB6-5F98-4FB8-AADF-BAB004C2019E}" type="presParOf" srcId="{1573FF5F-BFB3-4F8C-9816-88189717AC2F}" destId="{501FB630-A73A-4D22-8C83-54B838BE1356}" srcOrd="5" destOrd="0" presId="urn:microsoft.com/office/officeart/2008/layout/VerticalCurvedList"/>
    <dgm:cxn modelId="{AE1F5CC1-C530-4511-8E36-BD4E60FF43A2}" type="presParOf" srcId="{1573FF5F-BFB3-4F8C-9816-88189717AC2F}" destId="{838C4956-5E80-463A-910D-1717731BA91F}" srcOrd="6" destOrd="0" presId="urn:microsoft.com/office/officeart/2008/layout/VerticalCurvedList"/>
    <dgm:cxn modelId="{C888B776-40A2-4401-86BB-B65496A42CD4}" type="presParOf" srcId="{838C4956-5E80-463A-910D-1717731BA91F}" destId="{FE478BA2-7864-4688-BD6F-6D359DABAEE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760EDE-42D0-4279-888D-67830460E9F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en-US"/>
        </a:p>
      </dgm:t>
    </dgm:pt>
    <dgm:pt modelId="{65FB43D5-2E1A-4A15-AE24-67B32423B58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Once your document has been approved, your advisor/chair must complete the “Thesis/dissertation Defense Form”</a:t>
          </a:r>
        </a:p>
      </dgm:t>
    </dgm:pt>
    <dgm:pt modelId="{180ABDAB-3D70-4326-BD1D-BD31767F294F}" type="parTrans" cxnId="{667B964B-9BC2-4FEE-82A3-843535576ABC}">
      <dgm:prSet/>
      <dgm:spPr/>
      <dgm:t>
        <a:bodyPr/>
        <a:lstStyle/>
        <a:p>
          <a:endParaRPr lang="en-US"/>
        </a:p>
      </dgm:t>
    </dgm:pt>
    <dgm:pt modelId="{0630C3E2-C78A-4021-88A2-F13F33B2B08C}" type="sibTrans" cxnId="{667B964B-9BC2-4FEE-82A3-843535576ABC}">
      <dgm:prSet/>
      <dgm:spPr/>
      <dgm:t>
        <a:bodyPr/>
        <a:lstStyle/>
        <a:p>
          <a:endParaRPr lang="en-US"/>
        </a:p>
      </dgm:t>
    </dgm:pt>
    <dgm:pt modelId="{958B0A4F-62AF-4186-B413-17F42C80ADD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You are ready to submit your document once all forms and approvals have been given</a:t>
          </a:r>
        </a:p>
      </dgm:t>
    </dgm:pt>
    <dgm:pt modelId="{08B10D3E-B50B-464B-AC4A-FCBAB753E5A5}" type="parTrans" cxnId="{3DF986D2-0D04-4021-AABA-A179F39DE170}">
      <dgm:prSet/>
      <dgm:spPr/>
      <dgm:t>
        <a:bodyPr/>
        <a:lstStyle/>
        <a:p>
          <a:endParaRPr lang="en-US"/>
        </a:p>
      </dgm:t>
    </dgm:pt>
    <dgm:pt modelId="{C74B147F-9C1D-4EFE-BABA-4787688EC7F0}" type="sibTrans" cxnId="{3DF986D2-0D04-4021-AABA-A179F39DE170}">
      <dgm:prSet/>
      <dgm:spPr/>
      <dgm:t>
        <a:bodyPr/>
        <a:lstStyle/>
        <a:p>
          <a:endParaRPr lang="en-US"/>
        </a:p>
      </dgm:t>
    </dgm:pt>
    <dgm:pt modelId="{D737DA02-C604-4D80-BA75-6437419C316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You will create an account on the ProQuest ETD Website (linked in format guide)</a:t>
          </a:r>
        </a:p>
      </dgm:t>
    </dgm:pt>
    <dgm:pt modelId="{73E912E0-B471-4D1D-ACD7-00CC7E8D9F64}" type="parTrans" cxnId="{51476E0C-EAED-4BCE-8D74-1FEF57643EFD}">
      <dgm:prSet/>
      <dgm:spPr/>
      <dgm:t>
        <a:bodyPr/>
        <a:lstStyle/>
        <a:p>
          <a:endParaRPr lang="en-US"/>
        </a:p>
      </dgm:t>
    </dgm:pt>
    <dgm:pt modelId="{B3DF9CDE-D675-4861-AE8F-67193E0A9F34}" type="sibTrans" cxnId="{51476E0C-EAED-4BCE-8D74-1FEF57643EFD}">
      <dgm:prSet/>
      <dgm:spPr/>
      <dgm:t>
        <a:bodyPr/>
        <a:lstStyle/>
        <a:p>
          <a:endParaRPr lang="en-US"/>
        </a:p>
      </dgm:t>
    </dgm:pt>
    <dgm:pt modelId="{6133A89E-A5CC-4267-B1CC-BAA794DC96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Please save/convert your document to a PDF file</a:t>
          </a:r>
        </a:p>
      </dgm:t>
    </dgm:pt>
    <dgm:pt modelId="{3FD8D22B-34C7-4D5C-878C-9D7DEB0B507E}" type="parTrans" cxnId="{919099A7-58FA-4FAD-BE53-4D5102ECDC47}">
      <dgm:prSet/>
      <dgm:spPr/>
      <dgm:t>
        <a:bodyPr/>
        <a:lstStyle/>
        <a:p>
          <a:endParaRPr lang="en-US"/>
        </a:p>
      </dgm:t>
    </dgm:pt>
    <dgm:pt modelId="{767C3963-5347-4E61-9448-EB19834770DE}" type="sibTrans" cxnId="{919099A7-58FA-4FAD-BE53-4D5102ECDC47}">
      <dgm:prSet/>
      <dgm:spPr/>
      <dgm:t>
        <a:bodyPr/>
        <a:lstStyle/>
        <a:p>
          <a:endParaRPr lang="en-US"/>
        </a:p>
      </dgm:t>
    </dgm:pt>
    <dgm:pt modelId="{110CACBB-354F-4C00-95F6-345724675928}" type="pres">
      <dgm:prSet presAssocID="{FD760EDE-42D0-4279-888D-67830460E9F7}" presName="root" presStyleCnt="0">
        <dgm:presLayoutVars>
          <dgm:dir/>
          <dgm:resizeHandles val="exact"/>
        </dgm:presLayoutVars>
      </dgm:prSet>
      <dgm:spPr/>
    </dgm:pt>
    <dgm:pt modelId="{83034DCB-C7EE-4C2C-AA95-B5F2804E995E}" type="pres">
      <dgm:prSet presAssocID="{65FB43D5-2E1A-4A15-AE24-67B32423B584}" presName="compNode" presStyleCnt="0"/>
      <dgm:spPr/>
    </dgm:pt>
    <dgm:pt modelId="{EEA739E1-2AC5-406E-8DEF-73ED0FE4E6BF}" type="pres">
      <dgm:prSet presAssocID="{65FB43D5-2E1A-4A15-AE24-67B32423B584}" presName="bgRect" presStyleLbl="bgShp" presStyleIdx="0" presStyleCnt="3"/>
      <dgm:spPr/>
    </dgm:pt>
    <dgm:pt modelId="{78CD61C1-A3B9-4575-B786-22272E83397D}" type="pres">
      <dgm:prSet presAssocID="{65FB43D5-2E1A-4A15-AE24-67B32423B58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D44FCCB0-DB3A-4FED-BE60-8023737D1955}" type="pres">
      <dgm:prSet presAssocID="{65FB43D5-2E1A-4A15-AE24-67B32423B584}" presName="spaceRect" presStyleCnt="0"/>
      <dgm:spPr/>
    </dgm:pt>
    <dgm:pt modelId="{23521977-0EBF-4AE0-A8ED-16C50853F3C0}" type="pres">
      <dgm:prSet presAssocID="{65FB43D5-2E1A-4A15-AE24-67B32423B584}" presName="parTx" presStyleLbl="revTx" presStyleIdx="0" presStyleCnt="4">
        <dgm:presLayoutVars>
          <dgm:chMax val="0"/>
          <dgm:chPref val="0"/>
        </dgm:presLayoutVars>
      </dgm:prSet>
      <dgm:spPr/>
    </dgm:pt>
    <dgm:pt modelId="{A8482736-19A7-4FCC-B1A0-4DF92D8EB561}" type="pres">
      <dgm:prSet presAssocID="{0630C3E2-C78A-4021-88A2-F13F33B2B08C}" presName="sibTrans" presStyleCnt="0"/>
      <dgm:spPr/>
    </dgm:pt>
    <dgm:pt modelId="{34D28C6F-A301-477D-AEA5-2DEC49EE9B20}" type="pres">
      <dgm:prSet presAssocID="{958B0A4F-62AF-4186-B413-17F42C80ADDC}" presName="compNode" presStyleCnt="0"/>
      <dgm:spPr/>
    </dgm:pt>
    <dgm:pt modelId="{52FEFD11-05E4-48DB-B8DF-70166DEDD526}" type="pres">
      <dgm:prSet presAssocID="{958B0A4F-62AF-4186-B413-17F42C80ADDC}" presName="bgRect" presStyleLbl="bgShp" presStyleIdx="1" presStyleCnt="3"/>
      <dgm:spPr/>
    </dgm:pt>
    <dgm:pt modelId="{15F61986-5F1E-48B6-9A82-135E0F37409D}" type="pres">
      <dgm:prSet presAssocID="{958B0A4F-62AF-4186-B413-17F42C80ADD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50B8C0BC-48F1-4287-9050-4F367369509D}" type="pres">
      <dgm:prSet presAssocID="{958B0A4F-62AF-4186-B413-17F42C80ADDC}" presName="spaceRect" presStyleCnt="0"/>
      <dgm:spPr/>
    </dgm:pt>
    <dgm:pt modelId="{E993DD0F-F192-43A9-AE30-B6082209DD60}" type="pres">
      <dgm:prSet presAssocID="{958B0A4F-62AF-4186-B413-17F42C80ADDC}" presName="parTx" presStyleLbl="revTx" presStyleIdx="1" presStyleCnt="4">
        <dgm:presLayoutVars>
          <dgm:chMax val="0"/>
          <dgm:chPref val="0"/>
        </dgm:presLayoutVars>
      </dgm:prSet>
      <dgm:spPr/>
    </dgm:pt>
    <dgm:pt modelId="{EE0292A7-030E-4157-91ED-A1F27BD90856}" type="pres">
      <dgm:prSet presAssocID="{C74B147F-9C1D-4EFE-BABA-4787688EC7F0}" presName="sibTrans" presStyleCnt="0"/>
      <dgm:spPr/>
    </dgm:pt>
    <dgm:pt modelId="{BE5107A4-5C22-45E8-8898-81CAF581AD98}" type="pres">
      <dgm:prSet presAssocID="{D737DA02-C604-4D80-BA75-6437419C316F}" presName="compNode" presStyleCnt="0"/>
      <dgm:spPr/>
    </dgm:pt>
    <dgm:pt modelId="{85ED36A6-E511-4A8E-97C1-AD6F4E0F0433}" type="pres">
      <dgm:prSet presAssocID="{D737DA02-C604-4D80-BA75-6437419C316F}" presName="bgRect" presStyleLbl="bgShp" presStyleIdx="2" presStyleCnt="3"/>
      <dgm:spPr/>
    </dgm:pt>
    <dgm:pt modelId="{E172406E-1B10-49BD-982A-0C9ABA8B4CBD}" type="pres">
      <dgm:prSet presAssocID="{D737DA02-C604-4D80-BA75-6437419C316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wnload"/>
        </a:ext>
      </dgm:extLst>
    </dgm:pt>
    <dgm:pt modelId="{2FBCC090-FF99-4072-B3FE-772444E983C4}" type="pres">
      <dgm:prSet presAssocID="{D737DA02-C604-4D80-BA75-6437419C316F}" presName="spaceRect" presStyleCnt="0"/>
      <dgm:spPr/>
    </dgm:pt>
    <dgm:pt modelId="{AA050B9D-BC38-4A59-8140-08045DDE14CF}" type="pres">
      <dgm:prSet presAssocID="{D737DA02-C604-4D80-BA75-6437419C316F}" presName="parTx" presStyleLbl="revTx" presStyleIdx="2" presStyleCnt="4">
        <dgm:presLayoutVars>
          <dgm:chMax val="0"/>
          <dgm:chPref val="0"/>
        </dgm:presLayoutVars>
      </dgm:prSet>
      <dgm:spPr/>
    </dgm:pt>
    <dgm:pt modelId="{FCA8910F-AD79-4AC2-ACC5-D26156A35CC9}" type="pres">
      <dgm:prSet presAssocID="{D737DA02-C604-4D80-BA75-6437419C316F}" presName="desTx" presStyleLbl="revTx" presStyleIdx="3" presStyleCnt="4">
        <dgm:presLayoutVars/>
      </dgm:prSet>
      <dgm:spPr/>
    </dgm:pt>
  </dgm:ptLst>
  <dgm:cxnLst>
    <dgm:cxn modelId="{51476E0C-EAED-4BCE-8D74-1FEF57643EFD}" srcId="{FD760EDE-42D0-4279-888D-67830460E9F7}" destId="{D737DA02-C604-4D80-BA75-6437419C316F}" srcOrd="2" destOrd="0" parTransId="{73E912E0-B471-4D1D-ACD7-00CC7E8D9F64}" sibTransId="{B3DF9CDE-D675-4861-AE8F-67193E0A9F34}"/>
    <dgm:cxn modelId="{34527B2A-F156-4B03-9B19-F62B4F2CC7D5}" type="presOf" srcId="{958B0A4F-62AF-4186-B413-17F42C80ADDC}" destId="{E993DD0F-F192-43A9-AE30-B6082209DD60}" srcOrd="0" destOrd="0" presId="urn:microsoft.com/office/officeart/2018/2/layout/IconVerticalSolidList"/>
    <dgm:cxn modelId="{6D31263B-72E0-434A-8C17-E5EA401FD0F2}" type="presOf" srcId="{D737DA02-C604-4D80-BA75-6437419C316F}" destId="{AA050B9D-BC38-4A59-8140-08045DDE14CF}" srcOrd="0" destOrd="0" presId="urn:microsoft.com/office/officeart/2018/2/layout/IconVerticalSolidList"/>
    <dgm:cxn modelId="{6CE1A55B-9D55-41D1-8DEB-A7CEEE527B5F}" type="presOf" srcId="{FD760EDE-42D0-4279-888D-67830460E9F7}" destId="{110CACBB-354F-4C00-95F6-345724675928}" srcOrd="0" destOrd="0" presId="urn:microsoft.com/office/officeart/2018/2/layout/IconVerticalSolidList"/>
    <dgm:cxn modelId="{667B964B-9BC2-4FEE-82A3-843535576ABC}" srcId="{FD760EDE-42D0-4279-888D-67830460E9F7}" destId="{65FB43D5-2E1A-4A15-AE24-67B32423B584}" srcOrd="0" destOrd="0" parTransId="{180ABDAB-3D70-4326-BD1D-BD31767F294F}" sibTransId="{0630C3E2-C78A-4021-88A2-F13F33B2B08C}"/>
    <dgm:cxn modelId="{2FD1067E-D9D5-4E3F-BA56-8137B536949E}" type="presOf" srcId="{6133A89E-A5CC-4267-B1CC-BAA794DC96B5}" destId="{FCA8910F-AD79-4AC2-ACC5-D26156A35CC9}" srcOrd="0" destOrd="0" presId="urn:microsoft.com/office/officeart/2018/2/layout/IconVerticalSolidList"/>
    <dgm:cxn modelId="{919099A7-58FA-4FAD-BE53-4D5102ECDC47}" srcId="{D737DA02-C604-4D80-BA75-6437419C316F}" destId="{6133A89E-A5CC-4267-B1CC-BAA794DC96B5}" srcOrd="0" destOrd="0" parTransId="{3FD8D22B-34C7-4D5C-878C-9D7DEB0B507E}" sibTransId="{767C3963-5347-4E61-9448-EB19834770DE}"/>
    <dgm:cxn modelId="{C86A0AC8-A503-46B1-8AEC-BF89097B6AAD}" type="presOf" srcId="{65FB43D5-2E1A-4A15-AE24-67B32423B584}" destId="{23521977-0EBF-4AE0-A8ED-16C50853F3C0}" srcOrd="0" destOrd="0" presId="urn:microsoft.com/office/officeart/2018/2/layout/IconVerticalSolidList"/>
    <dgm:cxn modelId="{3DF986D2-0D04-4021-AABA-A179F39DE170}" srcId="{FD760EDE-42D0-4279-888D-67830460E9F7}" destId="{958B0A4F-62AF-4186-B413-17F42C80ADDC}" srcOrd="1" destOrd="0" parTransId="{08B10D3E-B50B-464B-AC4A-FCBAB753E5A5}" sibTransId="{C74B147F-9C1D-4EFE-BABA-4787688EC7F0}"/>
    <dgm:cxn modelId="{A77D55AB-1742-46D9-A8BD-32ABBE982FF6}" type="presParOf" srcId="{110CACBB-354F-4C00-95F6-345724675928}" destId="{83034DCB-C7EE-4C2C-AA95-B5F2804E995E}" srcOrd="0" destOrd="0" presId="urn:microsoft.com/office/officeart/2018/2/layout/IconVerticalSolidList"/>
    <dgm:cxn modelId="{248F8A88-2456-4C53-B421-8AB80D6E4A06}" type="presParOf" srcId="{83034DCB-C7EE-4C2C-AA95-B5F2804E995E}" destId="{EEA739E1-2AC5-406E-8DEF-73ED0FE4E6BF}" srcOrd="0" destOrd="0" presId="urn:microsoft.com/office/officeart/2018/2/layout/IconVerticalSolidList"/>
    <dgm:cxn modelId="{3F0ADDCF-1854-4CA2-A9AF-FC9A352F64DC}" type="presParOf" srcId="{83034DCB-C7EE-4C2C-AA95-B5F2804E995E}" destId="{78CD61C1-A3B9-4575-B786-22272E83397D}" srcOrd="1" destOrd="0" presId="urn:microsoft.com/office/officeart/2018/2/layout/IconVerticalSolidList"/>
    <dgm:cxn modelId="{9A8DF46B-1555-4ACF-8FC2-3AD24074D6C6}" type="presParOf" srcId="{83034DCB-C7EE-4C2C-AA95-B5F2804E995E}" destId="{D44FCCB0-DB3A-4FED-BE60-8023737D1955}" srcOrd="2" destOrd="0" presId="urn:microsoft.com/office/officeart/2018/2/layout/IconVerticalSolidList"/>
    <dgm:cxn modelId="{079FD1D3-1412-4CDE-81C6-A16A17871E1E}" type="presParOf" srcId="{83034DCB-C7EE-4C2C-AA95-B5F2804E995E}" destId="{23521977-0EBF-4AE0-A8ED-16C50853F3C0}" srcOrd="3" destOrd="0" presId="urn:microsoft.com/office/officeart/2018/2/layout/IconVerticalSolidList"/>
    <dgm:cxn modelId="{2FFEC320-DB5C-4C0C-9207-365C8B8FEAA1}" type="presParOf" srcId="{110CACBB-354F-4C00-95F6-345724675928}" destId="{A8482736-19A7-4FCC-B1A0-4DF92D8EB561}" srcOrd="1" destOrd="0" presId="urn:microsoft.com/office/officeart/2018/2/layout/IconVerticalSolidList"/>
    <dgm:cxn modelId="{0BD11E83-736E-4356-872A-79DF1D5A0899}" type="presParOf" srcId="{110CACBB-354F-4C00-95F6-345724675928}" destId="{34D28C6F-A301-477D-AEA5-2DEC49EE9B20}" srcOrd="2" destOrd="0" presId="urn:microsoft.com/office/officeart/2018/2/layout/IconVerticalSolidList"/>
    <dgm:cxn modelId="{54728132-7D3F-46AC-92BC-BFC4C4DD20B2}" type="presParOf" srcId="{34D28C6F-A301-477D-AEA5-2DEC49EE9B20}" destId="{52FEFD11-05E4-48DB-B8DF-70166DEDD526}" srcOrd="0" destOrd="0" presId="urn:microsoft.com/office/officeart/2018/2/layout/IconVerticalSolidList"/>
    <dgm:cxn modelId="{049C756F-2F8D-45D4-A7EA-FEE35E7281DF}" type="presParOf" srcId="{34D28C6F-A301-477D-AEA5-2DEC49EE9B20}" destId="{15F61986-5F1E-48B6-9A82-135E0F37409D}" srcOrd="1" destOrd="0" presId="urn:microsoft.com/office/officeart/2018/2/layout/IconVerticalSolidList"/>
    <dgm:cxn modelId="{554CF43B-65F8-484E-82F1-DAEF8312D463}" type="presParOf" srcId="{34D28C6F-A301-477D-AEA5-2DEC49EE9B20}" destId="{50B8C0BC-48F1-4287-9050-4F367369509D}" srcOrd="2" destOrd="0" presId="urn:microsoft.com/office/officeart/2018/2/layout/IconVerticalSolidList"/>
    <dgm:cxn modelId="{38DF209E-57E6-4A9B-ADC8-9EDB9F1D6D4D}" type="presParOf" srcId="{34D28C6F-A301-477D-AEA5-2DEC49EE9B20}" destId="{E993DD0F-F192-43A9-AE30-B6082209DD60}" srcOrd="3" destOrd="0" presId="urn:microsoft.com/office/officeart/2018/2/layout/IconVerticalSolidList"/>
    <dgm:cxn modelId="{6F3CE8F3-D3E7-496D-83D1-059E043B44A3}" type="presParOf" srcId="{110CACBB-354F-4C00-95F6-345724675928}" destId="{EE0292A7-030E-4157-91ED-A1F27BD90856}" srcOrd="3" destOrd="0" presId="urn:microsoft.com/office/officeart/2018/2/layout/IconVerticalSolidList"/>
    <dgm:cxn modelId="{F49C482D-0508-42B8-B41A-17EDCA6AFC93}" type="presParOf" srcId="{110CACBB-354F-4C00-95F6-345724675928}" destId="{BE5107A4-5C22-45E8-8898-81CAF581AD98}" srcOrd="4" destOrd="0" presId="urn:microsoft.com/office/officeart/2018/2/layout/IconVerticalSolidList"/>
    <dgm:cxn modelId="{28063319-03F8-475D-A2F9-155662FCD14E}" type="presParOf" srcId="{BE5107A4-5C22-45E8-8898-81CAF581AD98}" destId="{85ED36A6-E511-4A8E-97C1-AD6F4E0F0433}" srcOrd="0" destOrd="0" presId="urn:microsoft.com/office/officeart/2018/2/layout/IconVerticalSolidList"/>
    <dgm:cxn modelId="{F6E25A68-5965-44BF-8203-CFC4641BB859}" type="presParOf" srcId="{BE5107A4-5C22-45E8-8898-81CAF581AD98}" destId="{E172406E-1B10-49BD-982A-0C9ABA8B4CBD}" srcOrd="1" destOrd="0" presId="urn:microsoft.com/office/officeart/2018/2/layout/IconVerticalSolidList"/>
    <dgm:cxn modelId="{10033015-8F52-4387-81DD-F3F42D9F1D21}" type="presParOf" srcId="{BE5107A4-5C22-45E8-8898-81CAF581AD98}" destId="{2FBCC090-FF99-4072-B3FE-772444E983C4}" srcOrd="2" destOrd="0" presId="urn:microsoft.com/office/officeart/2018/2/layout/IconVerticalSolidList"/>
    <dgm:cxn modelId="{1FD27B8B-5983-47F6-A5FF-637BEBCD4371}" type="presParOf" srcId="{BE5107A4-5C22-45E8-8898-81CAF581AD98}" destId="{AA050B9D-BC38-4A59-8140-08045DDE14CF}" srcOrd="3" destOrd="0" presId="urn:microsoft.com/office/officeart/2018/2/layout/IconVerticalSolidList"/>
    <dgm:cxn modelId="{8E2F99C4-0F91-4840-BAF6-AA1C915CD220}" type="presParOf" srcId="{BE5107A4-5C22-45E8-8898-81CAF581AD98}" destId="{FCA8910F-AD79-4AC2-ACC5-D26156A35CC9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3FE3-91EA-453B-B3F2-32E2D8EEA8D0}">
      <dsp:nvSpPr>
        <dsp:cNvPr id="0" name=""/>
        <dsp:cNvSpPr/>
      </dsp:nvSpPr>
      <dsp:spPr>
        <a:xfrm rot="5400000">
          <a:off x="-236795" y="238852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Topic	</a:t>
          </a:r>
        </a:p>
      </dsp:txBody>
      <dsp:txXfrm rot="-5400000">
        <a:off x="0" y="554579"/>
        <a:ext cx="1105044" cy="473590"/>
      </dsp:txXfrm>
    </dsp:sp>
    <dsp:sp modelId="{67FA0193-2302-4309-BD2A-397975ACDAA5}">
      <dsp:nvSpPr>
        <dsp:cNvPr id="0" name=""/>
        <dsp:cNvSpPr/>
      </dsp:nvSpPr>
      <dsp:spPr>
        <a:xfrm rot="5400000">
          <a:off x="4459065" y="-3351963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What is the topic or area you are investigating?</a:t>
          </a:r>
        </a:p>
      </dsp:txBody>
      <dsp:txXfrm rot="-5400000">
        <a:off x="1105044" y="52149"/>
        <a:ext cx="7684064" cy="925930"/>
      </dsp:txXfrm>
    </dsp:sp>
    <dsp:sp modelId="{09A90200-EF43-4FD9-BE03-F4B0A788F59C}">
      <dsp:nvSpPr>
        <dsp:cNvPr id="0" name=""/>
        <dsp:cNvSpPr/>
      </dsp:nvSpPr>
      <dsp:spPr>
        <a:xfrm rot="5400000">
          <a:off x="-236795" y="1623146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Question</a:t>
          </a:r>
        </a:p>
      </dsp:txBody>
      <dsp:txXfrm rot="-5400000">
        <a:off x="0" y="1938873"/>
        <a:ext cx="1105044" cy="473590"/>
      </dsp:txXfrm>
    </dsp:sp>
    <dsp:sp modelId="{2E15D353-CB18-47CE-9F09-D1B26C1011E1}">
      <dsp:nvSpPr>
        <dsp:cNvPr id="0" name=""/>
        <dsp:cNvSpPr/>
      </dsp:nvSpPr>
      <dsp:spPr>
        <a:xfrm rot="5400000">
          <a:off x="4459065" y="-1967669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What are the specific research questions/objectives that you set out to answer?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Why is this important to answer?</a:t>
          </a:r>
        </a:p>
      </dsp:txBody>
      <dsp:txXfrm rot="-5400000">
        <a:off x="1105044" y="1436443"/>
        <a:ext cx="7684064" cy="925930"/>
      </dsp:txXfrm>
    </dsp:sp>
    <dsp:sp modelId="{68B55B2B-0ED7-4656-A99A-5CC4962E633C}">
      <dsp:nvSpPr>
        <dsp:cNvPr id="0" name=""/>
        <dsp:cNvSpPr/>
      </dsp:nvSpPr>
      <dsp:spPr>
        <a:xfrm rot="5400000">
          <a:off x="-236795" y="3007440"/>
          <a:ext cx="1578634" cy="110504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Findings</a:t>
          </a:r>
        </a:p>
      </dsp:txBody>
      <dsp:txXfrm rot="-5400000">
        <a:off x="0" y="3323167"/>
        <a:ext cx="1105044" cy="473590"/>
      </dsp:txXfrm>
    </dsp:sp>
    <dsp:sp modelId="{3F93EAC1-FBA8-4AA6-8C50-497BE855A05C}">
      <dsp:nvSpPr>
        <dsp:cNvPr id="0" name=""/>
        <dsp:cNvSpPr/>
      </dsp:nvSpPr>
      <dsp:spPr>
        <a:xfrm rot="5400000">
          <a:off x="4459065" y="-583376"/>
          <a:ext cx="1026112" cy="7734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What did you learn?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Why is this important?</a:t>
          </a:r>
          <a:endParaRPr lang="en-US" sz="2000" kern="1200" dirty="0"/>
        </a:p>
      </dsp:txBody>
      <dsp:txXfrm rot="-5400000">
        <a:off x="1105044" y="2820736"/>
        <a:ext cx="7684064" cy="9259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F7D81-83AD-47C4-90E4-7E738214F984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A9FAD6-44E4-44C8-BB8D-071661893D9F}">
      <dsp:nvSpPr>
        <dsp:cNvPr id="0" name=""/>
        <dsp:cNvSpPr/>
      </dsp:nvSpPr>
      <dsp:spPr>
        <a:xfrm>
          <a:off x="604289" y="435133"/>
          <a:ext cx="8175185" cy="870267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Relevant research that is close to your topic</a:t>
          </a:r>
        </a:p>
      </dsp:txBody>
      <dsp:txXfrm>
        <a:off x="604289" y="435133"/>
        <a:ext cx="8175185" cy="870267"/>
      </dsp:txXfrm>
    </dsp:sp>
    <dsp:sp modelId="{D9BB891A-67CE-4086-89F0-F512CFA88DC9}">
      <dsp:nvSpPr>
        <dsp:cNvPr id="0" name=""/>
        <dsp:cNvSpPr/>
      </dsp:nvSpPr>
      <dsp:spPr>
        <a:xfrm>
          <a:off x="60372" y="326350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F7A551-B01F-4EDF-823F-CC08AAE8084A}">
      <dsp:nvSpPr>
        <dsp:cNvPr id="0" name=""/>
        <dsp:cNvSpPr/>
      </dsp:nvSpPr>
      <dsp:spPr>
        <a:xfrm>
          <a:off x="920631" y="1740535"/>
          <a:ext cx="7858843" cy="870267"/>
        </a:xfrm>
        <a:prstGeom prst="rect">
          <a:avLst/>
        </a:prstGeom>
        <a:solidFill>
          <a:schemeClr val="accent6">
            <a:shade val="80000"/>
            <a:hueOff val="-276328"/>
            <a:satOff val="-31951"/>
            <a:lumOff val="189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Theories that may apply to your specific area of research</a:t>
          </a:r>
        </a:p>
      </dsp:txBody>
      <dsp:txXfrm>
        <a:off x="920631" y="1740535"/>
        <a:ext cx="7858843" cy="870267"/>
      </dsp:txXfrm>
    </dsp:sp>
    <dsp:sp modelId="{D3518117-84D6-41CE-A1D6-BCC59CEE9E4F}">
      <dsp:nvSpPr>
        <dsp:cNvPr id="0" name=""/>
        <dsp:cNvSpPr/>
      </dsp:nvSpPr>
      <dsp:spPr>
        <a:xfrm>
          <a:off x="376714" y="1631751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-276328"/>
              <a:satOff val="-31951"/>
              <a:lumOff val="1893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1FB630-A73A-4D22-8C83-54B838BE1356}">
      <dsp:nvSpPr>
        <dsp:cNvPr id="0" name=""/>
        <dsp:cNvSpPr/>
      </dsp:nvSpPr>
      <dsp:spPr>
        <a:xfrm>
          <a:off x="604289" y="3045936"/>
          <a:ext cx="8175185" cy="870267"/>
        </a:xfrm>
        <a:prstGeom prst="rect">
          <a:avLst/>
        </a:prstGeom>
        <a:solidFill>
          <a:schemeClr val="accent6">
            <a:shade val="80000"/>
            <a:hueOff val="-552656"/>
            <a:satOff val="-63903"/>
            <a:lumOff val="37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0775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Areas of weakness that are currently highlighted </a:t>
          </a:r>
        </a:p>
      </dsp:txBody>
      <dsp:txXfrm>
        <a:off x="604289" y="3045936"/>
        <a:ext cx="8175185" cy="870267"/>
      </dsp:txXfrm>
    </dsp:sp>
    <dsp:sp modelId="{FE478BA2-7864-4688-BD6F-6D359DABAEE0}">
      <dsp:nvSpPr>
        <dsp:cNvPr id="0" name=""/>
        <dsp:cNvSpPr/>
      </dsp:nvSpPr>
      <dsp:spPr>
        <a:xfrm>
          <a:off x="60372" y="2937153"/>
          <a:ext cx="1087834" cy="108783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-552656"/>
              <a:satOff val="-63903"/>
              <a:lumOff val="37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A739E1-2AC5-406E-8DEF-73ED0FE4E6BF}">
      <dsp:nvSpPr>
        <dsp:cNvPr id="0" name=""/>
        <dsp:cNvSpPr/>
      </dsp:nvSpPr>
      <dsp:spPr>
        <a:xfrm>
          <a:off x="0" y="531"/>
          <a:ext cx="8839200" cy="1242935"/>
        </a:xfrm>
        <a:prstGeom prst="roundRect">
          <a:avLst>
            <a:gd name="adj" fmla="val 10000"/>
          </a:avLst>
        </a:prstGeom>
        <a:solidFill>
          <a:schemeClr val="accent3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CD61C1-A3B9-4575-B786-22272E83397D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21977-0EBF-4AE0-A8ED-16C50853F3C0}">
      <dsp:nvSpPr>
        <dsp:cNvPr id="0" name=""/>
        <dsp:cNvSpPr/>
      </dsp:nvSpPr>
      <dsp:spPr>
        <a:xfrm>
          <a:off x="1435590" y="531"/>
          <a:ext cx="74036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Once your document has been approved, your advisor/chair must complete the “Thesis/dissertation Defense Form”</a:t>
          </a:r>
        </a:p>
      </dsp:txBody>
      <dsp:txXfrm>
        <a:off x="1435590" y="531"/>
        <a:ext cx="7403609" cy="1242935"/>
      </dsp:txXfrm>
    </dsp:sp>
    <dsp:sp modelId="{52FEFD11-05E4-48DB-B8DF-70166DEDD526}">
      <dsp:nvSpPr>
        <dsp:cNvPr id="0" name=""/>
        <dsp:cNvSpPr/>
      </dsp:nvSpPr>
      <dsp:spPr>
        <a:xfrm>
          <a:off x="0" y="1554201"/>
          <a:ext cx="8839200" cy="1242935"/>
        </a:xfrm>
        <a:prstGeom prst="roundRect">
          <a:avLst>
            <a:gd name="adj" fmla="val 10000"/>
          </a:avLst>
        </a:prstGeom>
        <a:solidFill>
          <a:schemeClr val="accent3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F61986-5F1E-48B6-9A82-135E0F37409D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3DD0F-F192-43A9-AE30-B6082209DD60}">
      <dsp:nvSpPr>
        <dsp:cNvPr id="0" name=""/>
        <dsp:cNvSpPr/>
      </dsp:nvSpPr>
      <dsp:spPr>
        <a:xfrm>
          <a:off x="1435590" y="1554201"/>
          <a:ext cx="74036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You are ready to submit your document once all forms and approvals have been given</a:t>
          </a:r>
        </a:p>
      </dsp:txBody>
      <dsp:txXfrm>
        <a:off x="1435590" y="1554201"/>
        <a:ext cx="7403609" cy="1242935"/>
      </dsp:txXfrm>
    </dsp:sp>
    <dsp:sp modelId="{85ED36A6-E511-4A8E-97C1-AD6F4E0F0433}">
      <dsp:nvSpPr>
        <dsp:cNvPr id="0" name=""/>
        <dsp:cNvSpPr/>
      </dsp:nvSpPr>
      <dsp:spPr>
        <a:xfrm>
          <a:off x="0" y="3107870"/>
          <a:ext cx="8839200" cy="1242935"/>
        </a:xfrm>
        <a:prstGeom prst="roundRect">
          <a:avLst>
            <a:gd name="adj" fmla="val 10000"/>
          </a:avLst>
        </a:prstGeom>
        <a:solidFill>
          <a:schemeClr val="accent3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72406E-1B10-49BD-982A-0C9ABA8B4CBD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50B9D-BC38-4A59-8140-08045DDE14CF}">
      <dsp:nvSpPr>
        <dsp:cNvPr id="0" name=""/>
        <dsp:cNvSpPr/>
      </dsp:nvSpPr>
      <dsp:spPr>
        <a:xfrm>
          <a:off x="1435590" y="3107870"/>
          <a:ext cx="3977640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You will create an account on the ProQuest ETD Website (linked in format guide)</a:t>
          </a:r>
        </a:p>
      </dsp:txBody>
      <dsp:txXfrm>
        <a:off x="1435590" y="3107870"/>
        <a:ext cx="3977640" cy="1242935"/>
      </dsp:txXfrm>
    </dsp:sp>
    <dsp:sp modelId="{FCA8910F-AD79-4AC2-ACC5-D26156A35CC9}">
      <dsp:nvSpPr>
        <dsp:cNvPr id="0" name=""/>
        <dsp:cNvSpPr/>
      </dsp:nvSpPr>
      <dsp:spPr>
        <a:xfrm>
          <a:off x="5413230" y="3107870"/>
          <a:ext cx="342596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Please save/convert your document to a PDF file</a:t>
          </a:r>
        </a:p>
      </dsp:txBody>
      <dsp:txXfrm>
        <a:off x="5413230" y="3107870"/>
        <a:ext cx="3425969" cy="1242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EA36B-2667-4E46-8E0E-E437850C2584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A8DE7-B1FF-3B4F-84C9-A93E19106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580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77082-6100-2D68-8F7E-D173D780FE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809" y="773477"/>
            <a:ext cx="5108714" cy="1480515"/>
          </a:xfrm>
        </p:spPr>
        <p:txBody>
          <a:bodyPr anchor="t">
            <a:noAutofit/>
          </a:bodyPr>
          <a:lstStyle>
            <a:lvl1pPr algn="l">
              <a:lnSpc>
                <a:spcPct val="80000"/>
              </a:lnSpc>
              <a:defRPr sz="6000" b="1" i="0" spc="-15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The Title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AF6376-1869-81C3-8966-4E0AF735115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57810" y="2275646"/>
            <a:ext cx="5108714" cy="586824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C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Enter Your Subtitle Here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F213AA9-2955-432F-E1E8-9E14E2E4901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64225" y="0"/>
            <a:ext cx="6327775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D138E24-DD9B-16CF-68D5-5988BA47D3E4}"/>
              </a:ext>
            </a:extLst>
          </p:cNvPr>
          <p:cNvSpPr/>
          <p:nvPr userDrawn="1"/>
        </p:nvSpPr>
        <p:spPr>
          <a:xfrm>
            <a:off x="0" y="4710222"/>
            <a:ext cx="5864225" cy="21477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0415B8-31F5-AE04-CA02-FC22F54286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745" y="4710222"/>
            <a:ext cx="2147778" cy="2147778"/>
          </a:xfrm>
          <a:prstGeom prst="rect">
            <a:avLst/>
          </a:prstGeo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11CBD32D-FB18-BE43-E2F3-C06B2691AF8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57188" y="3044742"/>
            <a:ext cx="5108575" cy="477837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2E95E7C5-D55E-0946-7B47-6B53EA8B6F9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7188" y="3531760"/>
            <a:ext cx="5108575" cy="344501"/>
          </a:xfrm>
        </p:spPr>
        <p:txBody>
          <a:bodyPr anchor="ctr">
            <a:normAutofit/>
          </a:bodyPr>
          <a:lstStyle>
            <a:lvl1pPr marL="0" indent="0">
              <a:buNone/>
              <a:defRPr sz="2000" b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Title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06A30EA-9EDB-FC32-4D1D-7584602C69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8" y="4012292"/>
            <a:ext cx="5108575" cy="344501"/>
          </a:xfrm>
        </p:spPr>
        <p:txBody>
          <a:bodyPr anchor="ctr">
            <a:noAutofit/>
          </a:bodyPr>
          <a:lstStyle>
            <a:lvl1pPr marL="0" indent="0">
              <a:buNone/>
              <a:defRPr sz="1600" b="0" i="1">
                <a:solidFill>
                  <a:srgbClr val="015C89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err="1"/>
              <a:t>presenter@AState.edu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011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DF67-DBA1-3A98-2C38-2020F5E4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0" y="1825625"/>
            <a:ext cx="883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7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6" y="388729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7DF67-DBA1-3A98-2C38-2020F5E4C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9" y="2004188"/>
            <a:ext cx="883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10101734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10407137" y="5935086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340418" y="6352284"/>
            <a:ext cx="1485901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029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eak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933201" y="1840707"/>
            <a:ext cx="3200399" cy="320039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5FAD747-E0CA-BEAD-543F-4CA3DB4425A9}"/>
              </a:ext>
            </a:extLst>
          </p:cNvPr>
          <p:cNvSpPr txBox="1">
            <a:spLocks/>
          </p:cNvSpPr>
          <p:nvPr userDrawn="1"/>
        </p:nvSpPr>
        <p:spPr>
          <a:xfrm>
            <a:off x="2514600" y="578734"/>
            <a:ext cx="8839200" cy="81342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About Me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C99773-0832-57B3-5789-E9EEB3CDE2F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338352" y="1712913"/>
            <a:ext cx="4272255" cy="44418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4249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-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07086" y="0"/>
            <a:ext cx="4484915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14600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8680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ight Multi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14381" y="1231900"/>
            <a:ext cx="3922348" cy="21971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14600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14600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14600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14600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5F4A1A99-F5BB-D5B6-FB7C-B4F110FB6C8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7814381" y="3789905"/>
            <a:ext cx="3922348" cy="21971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487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57448" y="622019"/>
            <a:ext cx="4859976" cy="1325563"/>
          </a:xfrm>
        </p:spPr>
        <p:txBody>
          <a:bodyPr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074799" y="0"/>
            <a:ext cx="4124120" cy="68580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887EC71-E857-9E48-2272-738252AC844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57446" y="3429000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pc="300" dirty="0">
                <a:latin typeface="Arial" charset="0"/>
                <a:ea typeface="Arial" charset="0"/>
                <a:cs typeface="Arial" charset="0"/>
              </a:rPr>
              <a:t>At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vero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eos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et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accusam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justo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fosduo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dolores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etoma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jam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rebum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Steot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clita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kuasd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gubergren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nosotra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sea.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8817344D-CC0F-EA2A-430B-0E3B5FE8584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57446" y="5360936"/>
            <a:ext cx="4860561" cy="1285504"/>
          </a:xfrm>
        </p:spPr>
        <p:txBody>
          <a:bodyPr>
            <a:noAutofit/>
          </a:bodyPr>
          <a:lstStyle>
            <a:lvl1pPr marL="0" indent="0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>
                <a:solidFill>
                  <a:srgbClr val="5E5E5E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pP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Lorem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eso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ipsum dolor sit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amet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deras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consetetur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sadipscing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idas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brotas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geras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pc="300" dirty="0" err="1">
                <a:latin typeface="Arial" charset="0"/>
                <a:ea typeface="Arial" charset="0"/>
                <a:cs typeface="Arial" charset="0"/>
              </a:rPr>
              <a:t>elitromas</a:t>
            </a:r>
            <a:r>
              <a:rPr lang="en-US" spc="300" dirty="0">
                <a:latin typeface="Arial" charset="0"/>
                <a:ea typeface="Arial" charset="0"/>
                <a:cs typeface="Arial" charset="0"/>
              </a:rPr>
              <a:t>.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657446" y="4714504"/>
            <a:ext cx="4860561" cy="641721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7D485575-E59B-87D9-2B79-BED4DDF35A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57446" y="2197100"/>
            <a:ext cx="4860561" cy="93821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 dirty="0"/>
              <a:t>Mese </a:t>
            </a:r>
            <a:r>
              <a:rPr lang="en-US" dirty="0" err="1"/>
              <a:t>magmona</a:t>
            </a:r>
            <a:r>
              <a:rPr lang="en-US" dirty="0"/>
              <a:t> </a:t>
            </a:r>
            <a:r>
              <a:rPr lang="en-US" dirty="0" err="1"/>
              <a:t>dreso</a:t>
            </a:r>
            <a:r>
              <a:rPr lang="en-US" dirty="0"/>
              <a:t> </a:t>
            </a:r>
            <a:r>
              <a:rPr lang="en-US" dirty="0" err="1"/>
              <a:t>nade</a:t>
            </a:r>
            <a:r>
              <a:rPr lang="en-US" dirty="0"/>
              <a:t> </a:t>
            </a:r>
            <a:r>
              <a:rPr lang="en-US" dirty="0" err="1"/>
              <a:t>lesdiacw</a:t>
            </a:r>
            <a:r>
              <a:rPr lang="en-US" dirty="0"/>
              <a:t> </a:t>
            </a:r>
            <a:r>
              <a:rPr lang="en-US" dirty="0" err="1"/>
              <a:t>sids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0339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Bottom Righ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2" y="622019"/>
            <a:ext cx="4534380" cy="2271652"/>
          </a:xfrm>
        </p:spPr>
        <p:txBody>
          <a:bodyPr anchor="t">
            <a:noAutofit/>
          </a:bodyPr>
          <a:lstStyle>
            <a:lvl1pPr>
              <a:defRPr sz="4800"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FABF696B-76A7-B185-7BE2-1E807FC2EA4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14602" y="3104908"/>
            <a:ext cx="4182573" cy="2585259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2A1F819-547C-B37C-E5EE-03446080B68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5523" y="3617985"/>
            <a:ext cx="4387364" cy="641721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rgbClr val="C00000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GOES HERE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3F1C623E-BEC7-0E72-0939-499D322F8A1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15225" y="798512"/>
            <a:ext cx="4387850" cy="2814761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, in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. Nunc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non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Proin vitae </a:t>
            </a:r>
            <a:r>
              <a:rPr lang="en-US" dirty="0" err="1"/>
              <a:t>orci</a:t>
            </a:r>
            <a:r>
              <a:rPr lang="en-US" dirty="0"/>
              <a:t> ac </a:t>
            </a:r>
            <a:r>
              <a:rPr lang="en-US" dirty="0" err="1"/>
              <a:t>purus</a:t>
            </a:r>
            <a:r>
              <a:rPr lang="en-US" dirty="0"/>
              <a:t> vestibulum </a:t>
            </a:r>
            <a:r>
              <a:rPr lang="en-US" dirty="0" err="1"/>
              <a:t>pretium</a:t>
            </a:r>
            <a:r>
              <a:rPr lang="en-US" dirty="0"/>
              <a:t>.</a:t>
            </a:r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3A746DC0-0714-A282-DA99-0DCED36FA33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15225" y="4270917"/>
            <a:ext cx="4387850" cy="2204695"/>
          </a:xfrm>
        </p:spPr>
        <p:txBody>
          <a:bodyPr>
            <a:normAutofit/>
          </a:bodyPr>
          <a:lstStyle>
            <a:lvl1pPr marL="0" indent="0">
              <a:buNone/>
              <a:defRPr sz="1800" spc="15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Proin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id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et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gravida. Proin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3674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ople Fea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866F6-9B37-C842-7474-C549CAB5B4E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14600" y="365125"/>
            <a:ext cx="8839200" cy="1325563"/>
          </a:xfrm>
        </p:spPr>
        <p:txBody>
          <a:bodyPr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People Features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E79AB8D-B132-CC1E-26BA-3C9F02665BBE}"/>
              </a:ext>
            </a:extLst>
          </p:cNvPr>
          <p:cNvGrpSpPr/>
          <p:nvPr userDrawn="1"/>
        </p:nvGrpSpPr>
        <p:grpSpPr>
          <a:xfrm>
            <a:off x="-2812" y="-1"/>
            <a:ext cx="2077611" cy="6858001"/>
            <a:chOff x="-2812" y="-1"/>
            <a:chExt cx="4155222" cy="13716001"/>
          </a:xfrm>
        </p:grpSpPr>
        <p:sp>
          <p:nvSpPr>
            <p:cNvPr id="7" name="Shape 262">
              <a:extLst>
                <a:ext uri="{FF2B5EF4-FFF2-40B4-BE49-F238E27FC236}">
                  <a16:creationId xmlns:a16="http://schemas.microsoft.com/office/drawing/2014/main" id="{21B3A422-DCD0-8589-1C29-336AF51E6F1B}"/>
                </a:ext>
              </a:extLst>
            </p:cNvPr>
            <p:cNvSpPr/>
            <p:nvPr userDrawn="1"/>
          </p:nvSpPr>
          <p:spPr>
            <a:xfrm>
              <a:off x="-2812" y="-1"/>
              <a:ext cx="4155222" cy="13716001"/>
            </a:xfrm>
            <a:prstGeom prst="rect">
              <a:avLst/>
            </a:prstGeom>
            <a:solidFill>
              <a:srgbClr val="D31F2E"/>
            </a:solidFill>
            <a:ln w="12700"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lIns="50800" tIns="50800" rIns="50800" bIns="50800" anchor="ctr"/>
            <a:lstStyle/>
            <a:p>
              <a:pPr algn="ctr">
                <a:lnSpc>
                  <a:spcPct val="100000"/>
                </a:lnSpc>
                <a:defRPr sz="3200">
                  <a:solidFill>
                    <a:srgbClr val="FFFFFF"/>
                  </a:solidFill>
                </a:defRPr>
              </a:pPr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B9948D43-6597-CBDF-18FB-D3B68E1343D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6446" y="310880"/>
              <a:ext cx="3584284" cy="358428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FA1877-E301-D74B-E15A-C3EE498F105F}"/>
              </a:ext>
            </a:extLst>
          </p:cNvPr>
          <p:cNvGrpSpPr/>
          <p:nvPr userDrawn="1"/>
        </p:nvGrpSpPr>
        <p:grpSpPr>
          <a:xfrm>
            <a:off x="293972" y="5858435"/>
            <a:ext cx="1485901" cy="296212"/>
            <a:chOff x="374387" y="12128412"/>
            <a:chExt cx="3070564" cy="61211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E44932-29A6-7A95-7DD3-0C8A93C87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387" y="12128412"/>
              <a:ext cx="612111" cy="61211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E19C600-E5CB-AF2E-DC2E-7D8DCA286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59688" y="12128412"/>
              <a:ext cx="612111" cy="612111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322954E-46FC-8170-85E1-3F0D4B855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4988" y="12176819"/>
              <a:ext cx="612112" cy="50351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2AF843A-ED73-1E3B-B58E-AE753C0034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30291" y="12176816"/>
              <a:ext cx="714660" cy="503512"/>
            </a:xfrm>
            <a:prstGeom prst="rect">
              <a:avLst/>
            </a:prstGeom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82FA4CE-5422-5530-4BF1-2358DAA38C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84653" y="6297812"/>
            <a:ext cx="1485901" cy="177800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553C87-65A6-A871-D655-DEF655087E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12772" y="1858648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DDC2FA0C-F2BE-4925-8072-4159CEDF486F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3134771" y="1877707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7" name="Picture Placeholder 5">
            <a:extLst>
              <a:ext uri="{FF2B5EF4-FFF2-40B4-BE49-F238E27FC236}">
                <a16:creationId xmlns:a16="http://schemas.microsoft.com/office/drawing/2014/main" id="{56CC4215-AB42-0FFD-C725-2095D4F7C7B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080149" y="1858648"/>
            <a:ext cx="2077611" cy="207761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Insert Picture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BEF1FAF-27E8-51D5-5344-FD93BDAE40F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826186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2D57FF34-D104-A5CB-2DB7-71C9ABBCB6A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98875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A8A1B3C8-31DA-2FC7-D265-3E2DD35BF6D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71564" y="4180948"/>
            <a:ext cx="2694783" cy="451860"/>
          </a:xfrm>
        </p:spPr>
        <p:txBody>
          <a:bodyPr>
            <a:normAutofit/>
          </a:bodyPr>
          <a:lstStyle>
            <a:lvl1pPr marL="0" indent="0" algn="ctr">
              <a:buNone/>
              <a:defRPr sz="2000" b="1" spc="100"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FIRST LAST</a:t>
            </a:r>
          </a:p>
        </p:txBody>
      </p:sp>
      <p:sp>
        <p:nvSpPr>
          <p:cNvPr id="22" name="Text Placeholder 18">
            <a:extLst>
              <a:ext uri="{FF2B5EF4-FFF2-40B4-BE49-F238E27FC236}">
                <a16:creationId xmlns:a16="http://schemas.microsoft.com/office/drawing/2014/main" id="{6F9EECED-71AB-5E61-4B97-4FF5F66BD42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26186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3" name="Text Placeholder 18">
            <a:extLst>
              <a:ext uri="{FF2B5EF4-FFF2-40B4-BE49-F238E27FC236}">
                <a16:creationId xmlns:a16="http://schemas.microsoft.com/office/drawing/2014/main" id="{0BA9E503-89D7-B0CC-7048-4B879D6DE1E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26186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BF63E94D-E683-BFEE-9BC6-B17D7AE7CF6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95018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F3F7245E-ECE2-8F34-B2D2-6E3CDC2246D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95018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A7F3976A-F814-2CBB-BAFE-BBBDE87918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775724" y="4632210"/>
            <a:ext cx="2694783" cy="595287"/>
          </a:xfrm>
        </p:spPr>
        <p:txBody>
          <a:bodyPr>
            <a:normAutofit/>
          </a:bodyPr>
          <a:lstStyle>
            <a:lvl1pPr marL="0" indent="0" algn="ctr">
              <a:buNone/>
              <a:defRPr sz="1800" spc="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Title Here</a:t>
            </a:r>
          </a:p>
        </p:txBody>
      </p:sp>
      <p:sp>
        <p:nvSpPr>
          <p:cNvPr id="27" name="Text Placeholder 18">
            <a:extLst>
              <a:ext uri="{FF2B5EF4-FFF2-40B4-BE49-F238E27FC236}">
                <a16:creationId xmlns:a16="http://schemas.microsoft.com/office/drawing/2014/main" id="{82B69C98-A5A8-B24B-0411-82500C88F5A5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75724" y="5313596"/>
            <a:ext cx="2694783" cy="960494"/>
          </a:xfrm>
        </p:spPr>
        <p:txBody>
          <a:bodyPr>
            <a:noAutofit/>
          </a:bodyPr>
          <a:lstStyle>
            <a:lvl1pPr marL="0" indent="0" algn="ctr">
              <a:buNone/>
              <a:defRPr sz="1600" spc="1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3199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2024E-9317-8A9D-6B48-D7333CBFE3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DDF545-57AB-B04D-656A-98DEC8378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E5875-1559-BF10-4BDE-29657A950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FCBE2-8DB3-8C3D-C57E-97E9D4DE0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435E6-4D3C-9292-5133-4C0C3B4DB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C2EA5-A209-EC31-F6A8-583C74F49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28BAE-464C-D7DB-BC66-FB5785D65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A70BB-4D40-4A98-4F0D-53F7F3030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C819F-2701-5B70-A99A-1095CE78F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0019E-75D3-8E89-D7FA-E437015FD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235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37F05-253E-FC86-C877-E5BD4852C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AFADE1-A8CC-A586-A98C-C22945F9AD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E16C9-4DB5-9EFA-2EC5-663934E84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37F12-207D-F66F-177F-A0CF87C30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33C4A-7381-6888-F869-E0B545BD0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63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118CB-A507-8902-BC28-3D7B40B7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71C28-1C2C-B7D3-42F3-FF6677D41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F409A6-3CE5-BF19-5C98-6D3D455A6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11A01-2FBE-E35F-F798-801995D66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1ABC55-2448-84A4-5231-C61745089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D80549-4769-46AF-2122-76A96F800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54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13E5-1022-06E7-F74E-F83EB09F7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3EE731-723E-2645-E3FA-C3811686C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E4982F-CB7F-E693-764C-B3172FA9B2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D89D5B-2D24-A88F-82DD-EE4C2291D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C9265C-5165-71EA-BD60-F31BFA3E0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D6229-2061-3E0C-B6B8-D041BBCD6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5A1B3A-A10B-3CAF-B024-5E664719F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673C68-4BA8-18DA-597B-EF6EBC81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31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0212C-8D30-C313-B185-5EF4F491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913592-2208-76BC-4EFD-A6962DC24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CF493D-9D11-CECD-9F56-A2BB41A62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AD0B4D-3279-CE2C-A2F4-86953F52F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520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F3EEED-1897-A8BE-E73A-0B8433548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E36938-DF01-5E23-25DD-5D5A5CC28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A3DEF1-2BB6-C00F-719D-702AC79F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021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016FA-0430-E09E-C7F4-8016888EB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0C803-6E02-4EAD-5428-294C3F8B2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BE16E-5D97-13FA-F810-20238EC8A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E39929-3953-0562-FA75-D6E104251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E7FD17-30D4-5046-6F5F-C8BEA6098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917DD-8E9C-339D-A297-50983C78B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139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53291-2479-A4A5-FF61-EC2223988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0BCA20-D3FE-647C-AFAD-2B0D4DCE53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AAE3A2-7171-774A-A8DB-7547D4D14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9BF3E-E78D-413F-8DBE-15EBD7561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64037-BCFC-8F3A-9029-1ED8BD2FB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1067F-C4B1-9BBA-A470-AE0F2B449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839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9951B-1016-74BE-809C-C9A98211A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A4D64C-E995-9103-7F76-0CF472657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5C00-EB9E-3DD4-8C6E-31CE67E66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6DA75-4611-C783-CA35-2EF54E3B5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54566-2756-FD96-050C-8633696A5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721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2CC45E-1921-57B1-A304-3416DB572D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4BF124-534E-66A7-3233-417F02B3E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2A3EA-9D2C-8001-7612-11AB67B16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A1C020-5022-0A18-DCAF-50F7F2133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B95DE8-7AC1-B5CE-F285-CF0BC2026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6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6A82ED-9822-6300-4BAB-878E6FFE9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005D4-F79C-126D-B191-5C88C3483D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852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9" r:id="rId3"/>
    <p:sldLayoutId id="2147483664" r:id="rId4"/>
    <p:sldLayoutId id="2147483666" r:id="rId5"/>
    <p:sldLayoutId id="2147483665" r:id="rId6"/>
    <p:sldLayoutId id="2147483662" r:id="rId7"/>
    <p:sldLayoutId id="2147483660" r:id="rId8"/>
    <p:sldLayoutId id="214748366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6075" indent="-346075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803275" indent="-346075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7160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171700" indent="-34290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rgbClr val="C00000"/>
        </a:buClr>
        <a:buSzPct val="11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B92267-45CA-DD9A-9771-DE724A0A1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5E98D-EC58-15B1-F81C-292C23F7F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71D89-6E5C-0C23-9648-C12AAFF850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027CD0-5AA3-4022-A7FE-FE338CF6EAB0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7A956-92B3-7A13-6306-A23611B906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F73CE-1811-BADB-3DD7-82DC0541E7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562E68-E8F5-49CE-BBA7-3D5F1E1677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2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21FFC-2495-FC41-9EDD-9D2AAEC4F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895" y="1912308"/>
            <a:ext cx="5108714" cy="2529449"/>
          </a:xfrm>
        </p:spPr>
        <p:txBody>
          <a:bodyPr/>
          <a:lstStyle/>
          <a:p>
            <a:r>
              <a:rPr lang="en-US" sz="4400" dirty="0"/>
              <a:t>Thesis/Diss Title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C69A8-5A3D-30F4-C280-38521FC8CC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7792" y="3272111"/>
            <a:ext cx="5108575" cy="477837"/>
          </a:xfrm>
        </p:spPr>
        <p:txBody>
          <a:bodyPr/>
          <a:lstStyle/>
          <a:p>
            <a:r>
              <a:rPr lang="en-US" dirty="0"/>
              <a:t>[university][details of your degree]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157F64-7677-0190-FFCF-9FFFA472355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57809" y="3680967"/>
            <a:ext cx="5108575" cy="344501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[name of advisor or list of committee members]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FBB96D-BE99-9DB8-223F-1A43D5DD121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57809" y="3977049"/>
            <a:ext cx="5108575" cy="344501"/>
          </a:xfrm>
        </p:spPr>
        <p:txBody>
          <a:bodyPr/>
          <a:lstStyle/>
          <a:p>
            <a:r>
              <a:rPr lang="en-US" dirty="0"/>
              <a:t>Email address</a:t>
            </a:r>
          </a:p>
        </p:txBody>
      </p:sp>
      <p:pic>
        <p:nvPicPr>
          <p:cNvPr id="16" name="Picture Placeholder 15" descr="A park with trees and a sign&#10;&#10;Description automatically generated">
            <a:extLst>
              <a:ext uri="{FF2B5EF4-FFF2-40B4-BE49-F238E27FC236}">
                <a16:creationId xmlns:a16="http://schemas.microsoft.com/office/drawing/2014/main" id="{3F9552F3-338E-7E9C-E03F-F2ACC3CE014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4225" y="-4065"/>
            <a:ext cx="6327775" cy="6858000"/>
          </a:xfrm>
        </p:spPr>
      </p:pic>
      <p:sp>
        <p:nvSpPr>
          <p:cNvPr id="8" name="Subtitle 7">
            <a:extLst>
              <a:ext uri="{FF2B5EF4-FFF2-40B4-BE49-F238E27FC236}">
                <a16:creationId xmlns:a16="http://schemas.microsoft.com/office/drawing/2014/main" id="{88A768E2-0390-2004-B732-950EE9E598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7792" y="2924205"/>
            <a:ext cx="5108714" cy="586824"/>
          </a:xfrm>
        </p:spPr>
        <p:txBody>
          <a:bodyPr>
            <a:normAutofit/>
          </a:bodyPr>
          <a:lstStyle/>
          <a:p>
            <a:r>
              <a:rPr lang="en-US" dirty="0"/>
              <a:t>Your name</a:t>
            </a:r>
          </a:p>
        </p:txBody>
      </p:sp>
    </p:spTree>
    <p:extLst>
      <p:ext uri="{BB962C8B-B14F-4D97-AF65-F5344CB8AC3E}">
        <p14:creationId xmlns:p14="http://schemas.microsoft.com/office/powerpoint/2010/main" val="3910219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159D2-AE94-327C-4D92-6AD6B6175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3D18D1B-CB3E-7335-41A7-F4012072F1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276212"/>
              </p:ext>
            </p:extLst>
          </p:nvPr>
        </p:nvGraphicFramePr>
        <p:xfrm>
          <a:off x="728663" y="2003425"/>
          <a:ext cx="8839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7007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30A3F-033E-B5BC-69D3-F30676EAA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Literature Review</a:t>
            </a: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30067D71-5058-3E03-8F47-0F140E352A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361849"/>
              </p:ext>
            </p:extLst>
          </p:nvPr>
        </p:nvGraphicFramePr>
        <p:xfrm>
          <a:off x="2514600" y="1825625"/>
          <a:ext cx="8839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8873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F49E2A-5269-112C-B3EF-9140DF9C8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3B7D2-17D5-F211-E44B-1A8C110F3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275" y="388729"/>
            <a:ext cx="9004569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Methodology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A07064-4B1D-AA0B-6418-2A94CC008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08" y="2004188"/>
            <a:ext cx="9004569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Make sure to include information about</a:t>
            </a:r>
          </a:p>
          <a:p>
            <a:pPr lvl="1"/>
            <a:r>
              <a:rPr lang="en-US" dirty="0"/>
              <a:t>The type of study you have conducted: qualitative, quantitative, or mixed</a:t>
            </a:r>
          </a:p>
          <a:p>
            <a:pPr lvl="1"/>
            <a:r>
              <a:rPr lang="en-US" dirty="0"/>
              <a:t>The methods that you chose and why</a:t>
            </a:r>
          </a:p>
          <a:p>
            <a:pPr lvl="1"/>
            <a:r>
              <a:rPr lang="en-US" dirty="0"/>
              <a:t>Details of population, sampling methods, and other related information</a:t>
            </a:r>
          </a:p>
          <a:p>
            <a:pPr lvl="1"/>
            <a:r>
              <a:rPr lang="en-US" dirty="0"/>
              <a:t>Provide information regarding how you analyzed data that you collected. 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771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41C2A-F621-7F90-45C9-45DA4EF27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F2AB3-3F8C-5BE6-37C2-BF7C86CF1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365125"/>
            <a:ext cx="8839200" cy="1325563"/>
          </a:xfrm>
        </p:spPr>
        <p:txBody>
          <a:bodyPr anchor="ctr">
            <a:normAutofit/>
          </a:bodyPr>
          <a:lstStyle/>
          <a:p>
            <a:r>
              <a:rPr lang="en-US" sz="2800"/>
              <a:t>Steps for Completing a </a:t>
            </a:r>
            <a:br>
              <a:rPr lang="en-US" sz="2800"/>
            </a:br>
            <a:r>
              <a:rPr lang="en-US" sz="2800"/>
              <a:t>Thesis or Dissertation:</a:t>
            </a:r>
            <a:br>
              <a:rPr lang="en-US" sz="2800"/>
            </a:br>
            <a:r>
              <a:rPr lang="en-US" sz="2800"/>
              <a:t>3. Submit Your Document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D122733-8DE0-71B4-DC1F-7F91D9833C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9420475"/>
              </p:ext>
            </p:extLst>
          </p:nvPr>
        </p:nvGraphicFramePr>
        <p:xfrm>
          <a:off x="2514600" y="1825625"/>
          <a:ext cx="88392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1886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03674-8079-746F-9678-B5B723559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2DC076-1F0E-8A40-F598-D8D5E85B6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0" y="502920"/>
            <a:ext cx="8839200" cy="5989955"/>
          </a:xfrm>
        </p:spPr>
        <p:txBody>
          <a:bodyPr>
            <a:normAutofit/>
          </a:bodyPr>
          <a:lstStyle/>
          <a:p>
            <a:r>
              <a:rPr lang="en-US" dirty="0"/>
              <a:t>Agree to the ProQuest publishing agreement</a:t>
            </a:r>
          </a:p>
          <a:p>
            <a:r>
              <a:rPr lang="en-US" dirty="0"/>
              <a:t>Pay fees</a:t>
            </a:r>
          </a:p>
          <a:p>
            <a:pPr lvl="1"/>
            <a:r>
              <a:rPr lang="en-US" dirty="0"/>
              <a:t>Copyright fee, if you choose</a:t>
            </a:r>
          </a:p>
          <a:p>
            <a:pPr lvl="1"/>
            <a:r>
              <a:rPr lang="en-US" dirty="0"/>
              <a:t>Fees for required printed copies (varies by program)</a:t>
            </a:r>
          </a:p>
          <a:p>
            <a:r>
              <a:rPr lang="en-US" dirty="0"/>
              <a:t>Upload your PDF file</a:t>
            </a:r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A19B991-AF8D-87F6-333A-34004D54A222}"/>
              </a:ext>
            </a:extLst>
          </p:cNvPr>
          <p:cNvGrpSpPr/>
          <p:nvPr/>
        </p:nvGrpSpPr>
        <p:grpSpPr>
          <a:xfrm>
            <a:off x="5294376" y="3598480"/>
            <a:ext cx="4456176" cy="2610295"/>
            <a:chOff x="5294376" y="3598480"/>
            <a:chExt cx="4456176" cy="2610295"/>
          </a:xfrm>
        </p:grpSpPr>
        <p:sp>
          <p:nvSpPr>
            <p:cNvPr id="6" name="Explosion: 14 Points 5">
              <a:extLst>
                <a:ext uri="{FF2B5EF4-FFF2-40B4-BE49-F238E27FC236}">
                  <a16:creationId xmlns:a16="http://schemas.microsoft.com/office/drawing/2014/main" id="{3E09F638-E09E-1268-8D6C-61B2E587613D}"/>
                </a:ext>
              </a:extLst>
            </p:cNvPr>
            <p:cNvSpPr/>
            <p:nvPr/>
          </p:nvSpPr>
          <p:spPr>
            <a:xfrm>
              <a:off x="5294376" y="3598480"/>
              <a:ext cx="4456176" cy="2610295"/>
            </a:xfrm>
            <a:prstGeom prst="irregularSeal2">
              <a:avLst/>
            </a:prstGeom>
            <a:solidFill>
              <a:srgbClr val="C00000"/>
            </a:solidFill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803550C-648F-E8E3-6C23-F11A50B84260}"/>
                </a:ext>
              </a:extLst>
            </p:cNvPr>
            <p:cNvSpPr txBox="1"/>
            <p:nvPr/>
          </p:nvSpPr>
          <p:spPr>
            <a:xfrm rot="20595156">
              <a:off x="6320028" y="4395795"/>
              <a:ext cx="22219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latin typeface="Berlin Sans FB Demi" panose="020E0802020502020306" pitchFamily="34" charset="0"/>
                </a:rPr>
                <a:t>Wait!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167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45328B-AAF5-A5C4-AC37-7F7B72BBD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831E1-317D-558F-BC09-EDFAB9C00A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4600" y="502920"/>
            <a:ext cx="8839200" cy="598995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 will email you asking for:</a:t>
            </a:r>
          </a:p>
          <a:p>
            <a:pPr lvl="1"/>
            <a:r>
              <a:rPr lang="en-US" dirty="0"/>
              <a:t>A word doc version of your document</a:t>
            </a:r>
          </a:p>
          <a:p>
            <a:pPr lvl="1"/>
            <a:r>
              <a:rPr lang="en-US" dirty="0"/>
              <a:t>The month/year you will graduate</a:t>
            </a:r>
          </a:p>
          <a:p>
            <a:r>
              <a:rPr lang="en-US" dirty="0"/>
              <a:t>Your document will be checked against the format guidelines </a:t>
            </a:r>
          </a:p>
          <a:p>
            <a:pPr lvl="1"/>
            <a:r>
              <a:rPr lang="en-US" dirty="0"/>
              <a:t>Expect at least 2-3 revisions</a:t>
            </a:r>
          </a:p>
          <a:p>
            <a:pPr lvl="1"/>
            <a:r>
              <a:rPr lang="en-US" dirty="0"/>
              <a:t>Grad School focuses on title page, margins, table of contents, and appendices</a:t>
            </a:r>
          </a:p>
          <a:p>
            <a:r>
              <a:rPr lang="en-US" dirty="0"/>
              <a:t>Once your document matches the guidelines, it will be approved by the Graduate School</a:t>
            </a:r>
          </a:p>
          <a:p>
            <a:pPr lvl="1"/>
            <a:r>
              <a:rPr lang="en-US" dirty="0"/>
              <a:t>you will receive an email verifying this, along with your chair and your program director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308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9E9EFDA-3AF3-DA94-CF1D-5467038F8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Questions?</a:t>
            </a:r>
          </a:p>
        </p:txBody>
      </p:sp>
      <p:pic>
        <p:nvPicPr>
          <p:cNvPr id="3" name="Picture 2" descr="A building with a clock tower&#10;&#10;Description automatically generated">
            <a:extLst>
              <a:ext uri="{FF2B5EF4-FFF2-40B4-BE49-F238E27FC236}">
                <a16:creationId xmlns:a16="http://schemas.microsoft.com/office/drawing/2014/main" id="{E8F531D6-9BAA-BF42-0A59-6274EC436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2161904"/>
            <a:ext cx="9280652" cy="433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05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F928C91207884C9AE01158D6FCF814" ma:contentTypeVersion="10" ma:contentTypeDescription="Create a new document." ma:contentTypeScope="" ma:versionID="4b785a41eb0761d84ece6eb2b6d1d080">
  <xsd:schema xmlns:xsd="http://www.w3.org/2001/XMLSchema" xmlns:xs="http://www.w3.org/2001/XMLSchema" xmlns:p="http://schemas.microsoft.com/office/2006/metadata/properties" xmlns:ns2="4bb1c480-2764-4dac-bd47-6eb9f9714e7d" xmlns:ns3="e42d1c67-ba75-4937-b4f3-5194d3e2d3e7" targetNamespace="http://schemas.microsoft.com/office/2006/metadata/properties" ma:root="true" ma:fieldsID="b21fd21f9a06856fab06d9aa24de96d4" ns2:_="" ns3:_="">
    <xsd:import namespace="4bb1c480-2764-4dac-bd47-6eb9f9714e7d"/>
    <xsd:import namespace="e42d1c67-ba75-4937-b4f3-5194d3e2d3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b1c480-2764-4dac-bd47-6eb9f9714e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2d1c67-ba75-4937-b4f3-5194d3e2d3e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3A26E8-85B9-4ED2-926F-FB21BCC21430}">
  <ds:schemaRefs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4bb1c480-2764-4dac-bd47-6eb9f9714e7d"/>
    <ds:schemaRef ds:uri="http://schemas.microsoft.com/office/2006/metadata/properties"/>
    <ds:schemaRef ds:uri="http://purl.org/dc/terms/"/>
    <ds:schemaRef ds:uri="http://schemas.openxmlformats.org/package/2006/metadata/core-properties"/>
    <ds:schemaRef ds:uri="e42d1c67-ba75-4937-b4f3-5194d3e2d3e7"/>
  </ds:schemaRefs>
</ds:datastoreItem>
</file>

<file path=customXml/itemProps2.xml><?xml version="1.0" encoding="utf-8"?>
<ds:datastoreItem xmlns:ds="http://schemas.openxmlformats.org/officeDocument/2006/customXml" ds:itemID="{E52071BD-2927-4A4A-8303-C55C51E15E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E52003-E3E2-4F29-9C5F-85B057B881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b1c480-2764-4dac-bd47-6eb9f9714e7d"/>
    <ds:schemaRef ds:uri="e42d1c67-ba75-4937-b4f3-5194d3e2d3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19353</TotalTime>
  <Words>340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Aptos</vt:lpstr>
      <vt:lpstr>Aptos Display</vt:lpstr>
      <vt:lpstr>Arial</vt:lpstr>
      <vt:lpstr>Arial Black</vt:lpstr>
      <vt:lpstr>Berlin Sans FB Demi</vt:lpstr>
      <vt:lpstr>Georgia</vt:lpstr>
      <vt:lpstr>Wingdings</vt:lpstr>
      <vt:lpstr>Office Theme</vt:lpstr>
      <vt:lpstr>Custom Design</vt:lpstr>
      <vt:lpstr>Thesis/Diss Title</vt:lpstr>
      <vt:lpstr>Introduction </vt:lpstr>
      <vt:lpstr>Literature Review</vt:lpstr>
      <vt:lpstr>Methodology</vt:lpstr>
      <vt:lpstr>Steps for Completing a  Thesis or Dissertation: 3. Submit Your Document</vt:lpstr>
      <vt:lpstr>PowerPoint Presentation</vt:lpstr>
      <vt:lpstr>PowerPoint Presentation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Todd Clark</dc:creator>
  <cp:lastModifiedBy>Renee Pinkston</cp:lastModifiedBy>
  <cp:revision>56</cp:revision>
  <dcterms:created xsi:type="dcterms:W3CDTF">2023-03-03T14:48:10Z</dcterms:created>
  <dcterms:modified xsi:type="dcterms:W3CDTF">2025-11-03T16:37:42Z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0x01010077F928C91207884C9AE01158D6FCF814</vt:lpwstr>
  </property>
</Properties>
</file>