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3"/>
  </p:notesMasterIdLst>
  <p:sldIdLst>
    <p:sldId id="272" r:id="rId5"/>
    <p:sldId id="266" r:id="rId6"/>
    <p:sldId id="269" r:id="rId7"/>
    <p:sldId id="303" r:id="rId8"/>
    <p:sldId id="304" r:id="rId9"/>
    <p:sldId id="305" r:id="rId10"/>
    <p:sldId id="307" r:id="rId11"/>
    <p:sldId id="309" r:id="rId12"/>
    <p:sldId id="308" r:id="rId13"/>
    <p:sldId id="310" r:id="rId14"/>
    <p:sldId id="306" r:id="rId15"/>
    <p:sldId id="311" r:id="rId16"/>
    <p:sldId id="291" r:id="rId17"/>
    <p:sldId id="293" r:id="rId18"/>
    <p:sldId id="294" r:id="rId19"/>
    <p:sldId id="295" r:id="rId20"/>
    <p:sldId id="296" r:id="rId21"/>
    <p:sldId id="27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D5D"/>
    <a:srgbClr val="0093DD"/>
    <a:srgbClr val="015C89"/>
    <a:srgbClr val="0078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CA65D2-71D2-4463-9CA6-F8CA0D72F005}" type="datetimeFigureOut">
              <a:rPr lang="en-US" smtClean="0"/>
              <a:t>9/2/2026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5D1D8B-13E5-4AB6-9641-46F2818D2BFA}" type="slidenum">
              <a:rPr lang="en-US" smtClean="0"/>
              <a:t>‹#›</a:t>
            </a:fld>
            <a:endParaRPr lang="en-US"/>
          </a:p>
        </p:txBody>
      </p:sp>
    </p:spTree>
    <p:extLst>
      <p:ext uri="{BB962C8B-B14F-4D97-AF65-F5344CB8AC3E}">
        <p14:creationId xmlns:p14="http://schemas.microsoft.com/office/powerpoint/2010/main" val="686113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BA6AC42-F1CF-884A-9861-7B29ADCA603C}" type="slidenum">
              <a:rPr lang="en-US" smtClean="0"/>
              <a:t>3</a:t>
            </a:fld>
            <a:endParaRPr lang="en-US"/>
          </a:p>
        </p:txBody>
      </p:sp>
    </p:spTree>
    <p:extLst>
      <p:ext uri="{BB962C8B-B14F-4D97-AF65-F5344CB8AC3E}">
        <p14:creationId xmlns:p14="http://schemas.microsoft.com/office/powerpoint/2010/main" val="4800581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856BB-6180-D0E1-9EDC-A6AE3B4BEA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DE445F-F6F8-B249-1105-598715AF12C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66C4063-4B9E-84FE-C83B-52768CC7D44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AAE3E01-50CC-7389-8E68-0BED9D12FF6F}"/>
              </a:ext>
            </a:extLst>
          </p:cNvPr>
          <p:cNvSpPr>
            <a:spLocks noGrp="1"/>
          </p:cNvSpPr>
          <p:nvPr>
            <p:ph type="sldNum" sz="quarter" idx="5"/>
          </p:nvPr>
        </p:nvSpPr>
        <p:spPr/>
        <p:txBody>
          <a:bodyPr/>
          <a:lstStyle/>
          <a:p>
            <a:fld id="{FBA6AC42-F1CF-884A-9861-7B29ADCA603C}" type="slidenum">
              <a:rPr lang="en-US" smtClean="0"/>
              <a:t>4</a:t>
            </a:fld>
            <a:endParaRPr lang="en-US"/>
          </a:p>
        </p:txBody>
      </p:sp>
    </p:spTree>
    <p:extLst>
      <p:ext uri="{BB962C8B-B14F-4D97-AF65-F5344CB8AC3E}">
        <p14:creationId xmlns:p14="http://schemas.microsoft.com/office/powerpoint/2010/main" val="3218980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14751-036C-DCB2-A9DF-A7412D8B24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7108AD-9D50-390B-D56A-8DAFCD03CB6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9253581-56A1-B8E3-BB14-99F39BBFE60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7E5C1FA-7D19-AC2C-1BE7-86CBE6083551}"/>
              </a:ext>
            </a:extLst>
          </p:cNvPr>
          <p:cNvSpPr>
            <a:spLocks noGrp="1"/>
          </p:cNvSpPr>
          <p:nvPr>
            <p:ph type="sldNum" sz="quarter" idx="5"/>
          </p:nvPr>
        </p:nvSpPr>
        <p:spPr/>
        <p:txBody>
          <a:bodyPr/>
          <a:lstStyle/>
          <a:p>
            <a:fld id="{FBA6AC42-F1CF-884A-9861-7B29ADCA603C}" type="slidenum">
              <a:rPr lang="en-US" smtClean="0"/>
              <a:t>5</a:t>
            </a:fld>
            <a:endParaRPr lang="en-US"/>
          </a:p>
        </p:txBody>
      </p:sp>
    </p:spTree>
    <p:extLst>
      <p:ext uri="{BB962C8B-B14F-4D97-AF65-F5344CB8AC3E}">
        <p14:creationId xmlns:p14="http://schemas.microsoft.com/office/powerpoint/2010/main" val="232667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F6E46-6DE7-1589-ACF2-F7FADA9417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E7AE22-6ADE-7B10-1FD8-CB722C3BF2B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AD19690-6468-E3B8-CF90-6BC330BF9D9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5EA13DC-63C4-7F97-17B6-EFE9908B2C2E}"/>
              </a:ext>
            </a:extLst>
          </p:cNvPr>
          <p:cNvSpPr>
            <a:spLocks noGrp="1"/>
          </p:cNvSpPr>
          <p:nvPr>
            <p:ph type="sldNum" sz="quarter" idx="5"/>
          </p:nvPr>
        </p:nvSpPr>
        <p:spPr/>
        <p:txBody>
          <a:bodyPr/>
          <a:lstStyle/>
          <a:p>
            <a:fld id="{FBA6AC42-F1CF-884A-9861-7B29ADCA603C}" type="slidenum">
              <a:rPr lang="en-US" smtClean="0"/>
              <a:t>6</a:t>
            </a:fld>
            <a:endParaRPr lang="en-US"/>
          </a:p>
        </p:txBody>
      </p:sp>
    </p:spTree>
    <p:extLst>
      <p:ext uri="{BB962C8B-B14F-4D97-AF65-F5344CB8AC3E}">
        <p14:creationId xmlns:p14="http://schemas.microsoft.com/office/powerpoint/2010/main" val="24764018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6197B2-DAFA-F845-515B-414B922BE2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A97710-8797-1B44-BE05-215383F396E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D6AC60B-27BB-BA18-46C0-A1EB36C732F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2E05F0D-85B0-D29F-7164-2C4304956279}"/>
              </a:ext>
            </a:extLst>
          </p:cNvPr>
          <p:cNvSpPr>
            <a:spLocks noGrp="1"/>
          </p:cNvSpPr>
          <p:nvPr>
            <p:ph type="sldNum" sz="quarter" idx="5"/>
          </p:nvPr>
        </p:nvSpPr>
        <p:spPr/>
        <p:txBody>
          <a:bodyPr/>
          <a:lstStyle/>
          <a:p>
            <a:fld id="{FBA6AC42-F1CF-884A-9861-7B29ADCA603C}" type="slidenum">
              <a:rPr lang="en-US" smtClean="0"/>
              <a:t>7</a:t>
            </a:fld>
            <a:endParaRPr lang="en-US"/>
          </a:p>
        </p:txBody>
      </p:sp>
    </p:spTree>
    <p:extLst>
      <p:ext uri="{BB962C8B-B14F-4D97-AF65-F5344CB8AC3E}">
        <p14:creationId xmlns:p14="http://schemas.microsoft.com/office/powerpoint/2010/main" val="2655323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84BFC-5838-6309-1A59-77D932C41F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061E5C-75AC-5066-09A0-5819B74D395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5BB917F-B958-7CAB-8495-7EFD106517A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C78FD25-3BCB-6405-00C3-97A1C2A2344B}"/>
              </a:ext>
            </a:extLst>
          </p:cNvPr>
          <p:cNvSpPr>
            <a:spLocks noGrp="1"/>
          </p:cNvSpPr>
          <p:nvPr>
            <p:ph type="sldNum" sz="quarter" idx="5"/>
          </p:nvPr>
        </p:nvSpPr>
        <p:spPr/>
        <p:txBody>
          <a:bodyPr/>
          <a:lstStyle/>
          <a:p>
            <a:fld id="{FBA6AC42-F1CF-884A-9861-7B29ADCA603C}" type="slidenum">
              <a:rPr lang="en-US" smtClean="0"/>
              <a:t>8</a:t>
            </a:fld>
            <a:endParaRPr lang="en-US"/>
          </a:p>
        </p:txBody>
      </p:sp>
    </p:spTree>
    <p:extLst>
      <p:ext uri="{BB962C8B-B14F-4D97-AF65-F5344CB8AC3E}">
        <p14:creationId xmlns:p14="http://schemas.microsoft.com/office/powerpoint/2010/main" val="1422285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B6ABC-CF1B-A1B6-B833-5D3B0E9277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CDE590-520C-3B88-CADA-D27A2652EAE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C6B1EAB-63FB-2AF5-D61B-58A3589D9DF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E35E640-59C4-85B6-2A8D-E1AEEBA4FEE8}"/>
              </a:ext>
            </a:extLst>
          </p:cNvPr>
          <p:cNvSpPr>
            <a:spLocks noGrp="1"/>
          </p:cNvSpPr>
          <p:nvPr>
            <p:ph type="sldNum" sz="quarter" idx="5"/>
          </p:nvPr>
        </p:nvSpPr>
        <p:spPr/>
        <p:txBody>
          <a:bodyPr/>
          <a:lstStyle/>
          <a:p>
            <a:fld id="{FBA6AC42-F1CF-884A-9861-7B29ADCA603C}" type="slidenum">
              <a:rPr lang="en-US" smtClean="0"/>
              <a:t>9</a:t>
            </a:fld>
            <a:endParaRPr lang="en-US"/>
          </a:p>
        </p:txBody>
      </p:sp>
    </p:spTree>
    <p:extLst>
      <p:ext uri="{BB962C8B-B14F-4D97-AF65-F5344CB8AC3E}">
        <p14:creationId xmlns:p14="http://schemas.microsoft.com/office/powerpoint/2010/main" val="32804770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85597-43A7-4235-3337-33A16BB429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7B3468-034A-9BCE-69E6-A0C5103E229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FDBA9D5-9AEC-9028-17E0-B8B580A53D6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CAD1619-973C-7FFD-E28A-09869B1D1F37}"/>
              </a:ext>
            </a:extLst>
          </p:cNvPr>
          <p:cNvSpPr>
            <a:spLocks noGrp="1"/>
          </p:cNvSpPr>
          <p:nvPr>
            <p:ph type="sldNum" sz="quarter" idx="5"/>
          </p:nvPr>
        </p:nvSpPr>
        <p:spPr/>
        <p:txBody>
          <a:bodyPr/>
          <a:lstStyle/>
          <a:p>
            <a:fld id="{FBA6AC42-F1CF-884A-9861-7B29ADCA603C}" type="slidenum">
              <a:rPr lang="en-US" smtClean="0"/>
              <a:t>10</a:t>
            </a:fld>
            <a:endParaRPr lang="en-US"/>
          </a:p>
        </p:txBody>
      </p:sp>
    </p:spTree>
    <p:extLst>
      <p:ext uri="{BB962C8B-B14F-4D97-AF65-F5344CB8AC3E}">
        <p14:creationId xmlns:p14="http://schemas.microsoft.com/office/powerpoint/2010/main" val="9361514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1B27E-EC1B-A207-582F-8AF80EA502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DD0220-3688-6662-AE8D-88A82179D7F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CADBE5A-98B7-7E25-536F-7672879D983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E00C9CC-3C83-9A9F-1D6C-B441BB2576C0}"/>
              </a:ext>
            </a:extLst>
          </p:cNvPr>
          <p:cNvSpPr>
            <a:spLocks noGrp="1"/>
          </p:cNvSpPr>
          <p:nvPr>
            <p:ph type="sldNum" sz="quarter" idx="5"/>
          </p:nvPr>
        </p:nvSpPr>
        <p:spPr/>
        <p:txBody>
          <a:bodyPr/>
          <a:lstStyle/>
          <a:p>
            <a:fld id="{FBA6AC42-F1CF-884A-9861-7B29ADCA603C}" type="slidenum">
              <a:rPr lang="en-US" smtClean="0"/>
              <a:t>11</a:t>
            </a:fld>
            <a:endParaRPr lang="en-US"/>
          </a:p>
        </p:txBody>
      </p:sp>
    </p:spTree>
    <p:extLst>
      <p:ext uri="{BB962C8B-B14F-4D97-AF65-F5344CB8AC3E}">
        <p14:creationId xmlns:p14="http://schemas.microsoft.com/office/powerpoint/2010/main" val="4192746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80213-09F0-2AFF-C434-99879ADBD0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6950AC-572B-8EC7-3183-30EF1F5CBDE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B12BA2B-03F8-2466-5557-6914D8ED6B9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493A747-AF06-34FA-D83B-F6F5F4F80F09}"/>
              </a:ext>
            </a:extLst>
          </p:cNvPr>
          <p:cNvSpPr>
            <a:spLocks noGrp="1"/>
          </p:cNvSpPr>
          <p:nvPr>
            <p:ph type="sldNum" sz="quarter" idx="5"/>
          </p:nvPr>
        </p:nvSpPr>
        <p:spPr/>
        <p:txBody>
          <a:bodyPr/>
          <a:lstStyle/>
          <a:p>
            <a:fld id="{FBA6AC42-F1CF-884A-9861-7B29ADCA603C}" type="slidenum">
              <a:rPr lang="en-US" smtClean="0"/>
              <a:t>12</a:t>
            </a:fld>
            <a:endParaRPr lang="en-US"/>
          </a:p>
        </p:txBody>
      </p:sp>
    </p:spTree>
    <p:extLst>
      <p:ext uri="{BB962C8B-B14F-4D97-AF65-F5344CB8AC3E}">
        <p14:creationId xmlns:p14="http://schemas.microsoft.com/office/powerpoint/2010/main" val="2867659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94BF7-7FED-2D07-31C3-D2F3CCE75F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C1D975-D360-57C6-1F61-415B8949A53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A06F58B-5F93-FBFA-DE01-3344003C9BC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1BAA99B-4D7A-ACDD-E0D3-D7DFC5D163C2}"/>
              </a:ext>
            </a:extLst>
          </p:cNvPr>
          <p:cNvSpPr>
            <a:spLocks noGrp="1"/>
          </p:cNvSpPr>
          <p:nvPr>
            <p:ph type="sldNum" sz="quarter" idx="5"/>
          </p:nvPr>
        </p:nvSpPr>
        <p:spPr/>
        <p:txBody>
          <a:bodyPr/>
          <a:lstStyle/>
          <a:p>
            <a:fld id="{FBA6AC42-F1CF-884A-9861-7B29ADCA603C}" type="slidenum">
              <a:rPr lang="en-US" smtClean="0"/>
              <a:t>13</a:t>
            </a:fld>
            <a:endParaRPr lang="en-US"/>
          </a:p>
        </p:txBody>
      </p:sp>
    </p:spTree>
    <p:extLst>
      <p:ext uri="{BB962C8B-B14F-4D97-AF65-F5344CB8AC3E}">
        <p14:creationId xmlns:p14="http://schemas.microsoft.com/office/powerpoint/2010/main" val="32813544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4EED8-5896-1389-8104-CF57AF6A75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894186-762B-7FDA-FF6F-EA86AE35949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9A22BC-0B2C-3BA1-9509-6E8C78FE1EE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02CBFDA-2DA2-4F76-7CFC-4120F7F9E2CD}"/>
              </a:ext>
            </a:extLst>
          </p:cNvPr>
          <p:cNvSpPr>
            <a:spLocks noGrp="1"/>
          </p:cNvSpPr>
          <p:nvPr>
            <p:ph type="sldNum" sz="quarter" idx="5"/>
          </p:nvPr>
        </p:nvSpPr>
        <p:spPr/>
        <p:txBody>
          <a:bodyPr/>
          <a:lstStyle/>
          <a:p>
            <a:fld id="{FBA6AC42-F1CF-884A-9861-7B29ADCA603C}" type="slidenum">
              <a:rPr lang="en-US" smtClean="0"/>
              <a:t>14</a:t>
            </a:fld>
            <a:endParaRPr lang="en-US"/>
          </a:p>
        </p:txBody>
      </p:sp>
    </p:spTree>
    <p:extLst>
      <p:ext uri="{BB962C8B-B14F-4D97-AF65-F5344CB8AC3E}">
        <p14:creationId xmlns:p14="http://schemas.microsoft.com/office/powerpoint/2010/main" val="14608691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410F6-4D67-668F-BA76-5C9D702832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BF6323-18D2-4102-6AC0-FE5BE8C584F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D02B3D4-CB7A-BCF6-8388-6B3C3902CC9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4486A9F-356D-25BB-AC06-E6F3AF145108}"/>
              </a:ext>
            </a:extLst>
          </p:cNvPr>
          <p:cNvSpPr>
            <a:spLocks noGrp="1"/>
          </p:cNvSpPr>
          <p:nvPr>
            <p:ph type="sldNum" sz="quarter" idx="5"/>
          </p:nvPr>
        </p:nvSpPr>
        <p:spPr/>
        <p:txBody>
          <a:bodyPr/>
          <a:lstStyle/>
          <a:p>
            <a:fld id="{FBA6AC42-F1CF-884A-9861-7B29ADCA603C}" type="slidenum">
              <a:rPr lang="en-US" smtClean="0"/>
              <a:t>15</a:t>
            </a:fld>
            <a:endParaRPr lang="en-US"/>
          </a:p>
        </p:txBody>
      </p:sp>
    </p:spTree>
    <p:extLst>
      <p:ext uri="{BB962C8B-B14F-4D97-AF65-F5344CB8AC3E}">
        <p14:creationId xmlns:p14="http://schemas.microsoft.com/office/powerpoint/2010/main" val="2336281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AB73F-F940-C425-AE88-96E6DBA5D0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845ED3-3067-1206-DC4D-B0ACB0C3240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09C155A-14D7-3F80-0DE8-FAB644E8CAA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2134B0C-B84F-81ED-7F62-56D80B8AA480}"/>
              </a:ext>
            </a:extLst>
          </p:cNvPr>
          <p:cNvSpPr>
            <a:spLocks noGrp="1"/>
          </p:cNvSpPr>
          <p:nvPr>
            <p:ph type="sldNum" sz="quarter" idx="5"/>
          </p:nvPr>
        </p:nvSpPr>
        <p:spPr/>
        <p:txBody>
          <a:bodyPr/>
          <a:lstStyle/>
          <a:p>
            <a:fld id="{FBA6AC42-F1CF-884A-9861-7B29ADCA603C}" type="slidenum">
              <a:rPr lang="en-US" smtClean="0"/>
              <a:t>16</a:t>
            </a:fld>
            <a:endParaRPr lang="en-US"/>
          </a:p>
        </p:txBody>
      </p:sp>
    </p:spTree>
    <p:extLst>
      <p:ext uri="{BB962C8B-B14F-4D97-AF65-F5344CB8AC3E}">
        <p14:creationId xmlns:p14="http://schemas.microsoft.com/office/powerpoint/2010/main" val="3782250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08651-3F25-5B41-DF99-CB1825CBB8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FFC33A-62D1-C1AC-8F16-BDB0738A7C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D5B4503-4643-CC0B-7F08-2094E2572B6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3370598-12B0-AA5F-9DFB-830A9C504522}"/>
              </a:ext>
            </a:extLst>
          </p:cNvPr>
          <p:cNvSpPr>
            <a:spLocks noGrp="1"/>
          </p:cNvSpPr>
          <p:nvPr>
            <p:ph type="sldNum" sz="quarter" idx="5"/>
          </p:nvPr>
        </p:nvSpPr>
        <p:spPr/>
        <p:txBody>
          <a:bodyPr/>
          <a:lstStyle/>
          <a:p>
            <a:fld id="{FBA6AC42-F1CF-884A-9861-7B29ADCA603C}" type="slidenum">
              <a:rPr lang="en-US" smtClean="0"/>
              <a:t>17</a:t>
            </a:fld>
            <a:endParaRPr lang="en-US"/>
          </a:p>
        </p:txBody>
      </p:sp>
    </p:spTree>
    <p:extLst>
      <p:ext uri="{BB962C8B-B14F-4D97-AF65-F5344CB8AC3E}">
        <p14:creationId xmlns:p14="http://schemas.microsoft.com/office/powerpoint/2010/main" val="7693505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userDrawn="1"/>
        </p:nvSpPr>
        <p:spPr>
          <a:xfrm>
            <a:off x="-1" y="4630709"/>
            <a:ext cx="5864225" cy="214777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357809" y="773477"/>
            <a:ext cx="5108714" cy="1480515"/>
          </a:xfrm>
        </p:spPr>
        <p:txBody>
          <a:bodyPr anchor="t">
            <a:noAutofit/>
          </a:bodyPr>
          <a:lstStyle>
            <a:lvl1pPr algn="l">
              <a:lnSpc>
                <a:spcPct val="80000"/>
              </a:lnSpc>
              <a:defRPr sz="6000" b="1" i="0" spc="-150">
                <a:latin typeface="Arial Black" panose="020B0604020202020204" pitchFamily="34" charset="0"/>
                <a:cs typeface="Arial Black" panose="020B0604020202020204" pitchFamily="34" charset="0"/>
              </a:defRPr>
            </a:lvl1pPr>
          </a:lstStyle>
          <a:p>
            <a:r>
              <a:rPr lang="en-US"/>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57810" y="2275646"/>
            <a:ext cx="5108714" cy="586824"/>
          </a:xfrm>
        </p:spPr>
        <p:txBody>
          <a:bodyPr/>
          <a:lstStyle>
            <a:lvl1pPr marL="0" indent="0" algn="l">
              <a:buNone/>
              <a:defRPr sz="2400" b="1">
                <a:solidFill>
                  <a:srgbClr val="C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Enter Your Subtitle Here</a:t>
            </a:r>
          </a:p>
        </p:txBody>
      </p:sp>
      <p:sp>
        <p:nvSpPr>
          <p:cNvPr id="8" name="Picture Placeholder 7">
            <a:extLst>
              <a:ext uri="{FF2B5EF4-FFF2-40B4-BE49-F238E27FC236}">
                <a16:creationId xmlns:a16="http://schemas.microsoft.com/office/drawing/2014/main" id="{1F213AA9-2955-432F-E1E8-9E14E2E49019}"/>
              </a:ext>
            </a:extLst>
          </p:cNvPr>
          <p:cNvSpPr>
            <a:spLocks noGrp="1"/>
          </p:cNvSpPr>
          <p:nvPr>
            <p:ph type="pic" sz="quarter" idx="13"/>
          </p:nvPr>
        </p:nvSpPr>
        <p:spPr>
          <a:xfrm>
            <a:off x="5864225" y="0"/>
            <a:ext cx="6327775" cy="68580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a:p>
        </p:txBody>
      </p:sp>
      <p:sp>
        <p:nvSpPr>
          <p:cNvPr id="9" name="Rectangle 8">
            <a:extLst>
              <a:ext uri="{FF2B5EF4-FFF2-40B4-BE49-F238E27FC236}">
                <a16:creationId xmlns:a16="http://schemas.microsoft.com/office/drawing/2014/main" id="{2D138E24-DD9B-16CF-68D5-5988BA47D3E4}"/>
              </a:ext>
            </a:extLst>
          </p:cNvPr>
          <p:cNvSpPr/>
          <p:nvPr userDrawn="1"/>
        </p:nvSpPr>
        <p:spPr>
          <a:xfrm>
            <a:off x="0" y="4710222"/>
            <a:ext cx="5864225" cy="214777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060415B8-31F5-AE04-CA02-FC22F542869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18745" y="4710222"/>
            <a:ext cx="2147778" cy="2147778"/>
          </a:xfrm>
          <a:prstGeom prst="rect">
            <a:avLst/>
          </a:prstGeom>
        </p:spPr>
      </p:pic>
      <p:sp>
        <p:nvSpPr>
          <p:cNvPr id="21" name="Text Placeholder 20">
            <a:extLst>
              <a:ext uri="{FF2B5EF4-FFF2-40B4-BE49-F238E27FC236}">
                <a16:creationId xmlns:a16="http://schemas.microsoft.com/office/drawing/2014/main" id="{11CBD32D-FB18-BE43-E2F3-C06B2691AF8D}"/>
              </a:ext>
            </a:extLst>
          </p:cNvPr>
          <p:cNvSpPr>
            <a:spLocks noGrp="1"/>
          </p:cNvSpPr>
          <p:nvPr>
            <p:ph type="body" sz="quarter" idx="17" hasCustomPrompt="1"/>
          </p:nvPr>
        </p:nvSpPr>
        <p:spPr>
          <a:xfrm>
            <a:off x="357188" y="3044742"/>
            <a:ext cx="5108575" cy="477837"/>
          </a:xfrm>
        </p:spPr>
        <p:txBody>
          <a:bodyPr anchor="ctr">
            <a:normAutofit/>
          </a:bodyPr>
          <a:lstStyle>
            <a:lvl1pPr marL="0" indent="0">
              <a:buNone/>
              <a:defRPr sz="2000" b="1"/>
            </a:lvl1pPr>
            <a:lvl2pPr marL="457200" indent="0">
              <a:buNone/>
              <a:defRPr/>
            </a:lvl2pPr>
            <a:lvl3pPr marL="914400" indent="0">
              <a:buNone/>
              <a:defRPr/>
            </a:lvl3pPr>
            <a:lvl4pPr marL="1371600" indent="0">
              <a:buNone/>
              <a:defRPr/>
            </a:lvl4pPr>
            <a:lvl5pPr marL="1828800" indent="0">
              <a:buNone/>
              <a:defRPr/>
            </a:lvl5pPr>
          </a:lstStyle>
          <a:p>
            <a:pPr lvl="0"/>
            <a:r>
              <a:rPr lang="en-US"/>
              <a:t>Presenter Name</a:t>
            </a:r>
          </a:p>
        </p:txBody>
      </p:sp>
      <p:sp>
        <p:nvSpPr>
          <p:cNvPr id="22" name="Text Placeholder 20">
            <a:extLst>
              <a:ext uri="{FF2B5EF4-FFF2-40B4-BE49-F238E27FC236}">
                <a16:creationId xmlns:a16="http://schemas.microsoft.com/office/drawing/2014/main" id="{2E95E7C5-D55E-0946-7B47-6B53EA8B6F90}"/>
              </a:ext>
            </a:extLst>
          </p:cNvPr>
          <p:cNvSpPr>
            <a:spLocks noGrp="1"/>
          </p:cNvSpPr>
          <p:nvPr>
            <p:ph type="body" sz="quarter" idx="18" hasCustomPrompt="1"/>
          </p:nvPr>
        </p:nvSpPr>
        <p:spPr>
          <a:xfrm>
            <a:off x="357188" y="3531760"/>
            <a:ext cx="5108575" cy="344501"/>
          </a:xfrm>
        </p:spPr>
        <p:txBody>
          <a:bodyPr anchor="ctr">
            <a:normAutofit/>
          </a:bodyPr>
          <a:lstStyle>
            <a:lvl1pPr marL="0" indent="0">
              <a:buNone/>
              <a:defRPr sz="2000" b="0"/>
            </a:lvl1pPr>
            <a:lvl2pPr marL="457200" indent="0">
              <a:buNone/>
              <a:defRPr/>
            </a:lvl2pPr>
            <a:lvl3pPr marL="914400" indent="0">
              <a:buNone/>
              <a:defRPr/>
            </a:lvl3pPr>
            <a:lvl4pPr marL="1371600" indent="0">
              <a:buNone/>
              <a:defRPr/>
            </a:lvl4pPr>
            <a:lvl5pPr marL="1828800" indent="0">
              <a:buNone/>
              <a:defRPr/>
            </a:lvl5pPr>
          </a:lstStyle>
          <a:p>
            <a:pPr lvl="0"/>
            <a:r>
              <a:rPr lang="en-US"/>
              <a:t>Presenter Title</a:t>
            </a:r>
          </a:p>
        </p:txBody>
      </p:sp>
      <p:sp>
        <p:nvSpPr>
          <p:cNvPr id="23" name="Text Placeholder 20">
            <a:extLst>
              <a:ext uri="{FF2B5EF4-FFF2-40B4-BE49-F238E27FC236}">
                <a16:creationId xmlns:a16="http://schemas.microsoft.com/office/drawing/2014/main" id="{A06A30EA-9EDB-FC32-4D1D-7584602C6941}"/>
              </a:ext>
            </a:extLst>
          </p:cNvPr>
          <p:cNvSpPr>
            <a:spLocks noGrp="1"/>
          </p:cNvSpPr>
          <p:nvPr>
            <p:ph type="body" sz="quarter" idx="19" hasCustomPrompt="1"/>
          </p:nvPr>
        </p:nvSpPr>
        <p:spPr>
          <a:xfrm>
            <a:off x="357188" y="4012292"/>
            <a:ext cx="5108575" cy="344501"/>
          </a:xfrm>
        </p:spPr>
        <p:txBody>
          <a:bodyPr anchor="ctr">
            <a:noAutofit/>
          </a:bodyPr>
          <a:lstStyle>
            <a:lvl1pPr marL="0" indent="0">
              <a:buNone/>
              <a:defRPr sz="1600" b="0" i="1">
                <a:solidFill>
                  <a:srgbClr val="015C89"/>
                </a:solidFill>
                <a:latin typeface="Georgia" panose="02040502050405020303" pitchFamily="18"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err="1"/>
              <a:t>presenter@AState.edu</a:t>
            </a:r>
            <a:endParaRPr lang="en-US"/>
          </a:p>
        </p:txBody>
      </p:sp>
    </p:spTree>
    <p:extLst>
      <p:ext uri="{BB962C8B-B14F-4D97-AF65-F5344CB8AC3E}">
        <p14:creationId xmlns:p14="http://schemas.microsoft.com/office/powerpoint/2010/main" val="3799011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userDrawn="1"/>
        </p:nvSpPr>
        <p:spPr>
          <a:xfrm>
            <a:off x="74842" y="0"/>
            <a:ext cx="2077611"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p:nvPr>
        </p:nvSpPr>
        <p:spPr>
          <a:xfrm>
            <a:off x="2514600" y="365125"/>
            <a:ext cx="8839200" cy="1325563"/>
          </a:xfrm>
        </p:spPr>
        <p:txBody>
          <a:bodyPr/>
          <a:lstStyle>
            <a:lvl1pPr>
              <a:defRPr b="1" i="0">
                <a:latin typeface="Arial Black" panose="020B0604020202020204" pitchFamily="34" charset="0"/>
                <a:cs typeface="Arial Black" panose="020B0604020202020204" pitchFamily="34" charset="0"/>
              </a:defRPr>
            </a:lvl1pPr>
          </a:lstStyle>
          <a:p>
            <a:r>
              <a:rPr lang="en-US"/>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514600" y="1825625"/>
            <a:ext cx="8839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hape 262">
            <a:extLst>
              <a:ext uri="{FF2B5EF4-FFF2-40B4-BE49-F238E27FC236}">
                <a16:creationId xmlns:a16="http://schemas.microsoft.com/office/drawing/2014/main" id="{21B3A422-DCD0-8589-1C29-336AF51E6F1B}"/>
              </a:ext>
            </a:extLst>
          </p:cNvPr>
          <p:cNvSpPr/>
          <p:nvPr userDrawn="1"/>
        </p:nvSpPr>
        <p:spPr>
          <a:xfrm>
            <a:off x="-2812" y="-1"/>
            <a:ext cx="2077611"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817" y="155440"/>
            <a:ext cx="1792142" cy="1792142"/>
          </a:xfrm>
          <a:prstGeom prst="rect">
            <a:avLst/>
          </a:prstGeom>
        </p:spPr>
      </p:pic>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Tree>
    <p:extLst>
      <p:ext uri="{BB962C8B-B14F-4D97-AF65-F5344CB8AC3E}">
        <p14:creationId xmlns:p14="http://schemas.microsoft.com/office/powerpoint/2010/main" val="2703276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Speaker Slide">
    <p:spTree>
      <p:nvGrpSpPr>
        <p:cNvPr id="1" name=""/>
        <p:cNvGrpSpPr/>
        <p:nvPr/>
      </p:nvGrpSpPr>
      <p:grpSpPr>
        <a:xfrm>
          <a:off x="0" y="0"/>
          <a:ext cx="0" cy="0"/>
          <a:chOff x="0" y="0"/>
          <a:chExt cx="0" cy="0"/>
        </a:xfrm>
      </p:grpSpPr>
      <p:sp>
        <p:nvSpPr>
          <p:cNvPr id="2" name="Shape 262">
            <a:extLst>
              <a:ext uri="{FF2B5EF4-FFF2-40B4-BE49-F238E27FC236}">
                <a16:creationId xmlns:a16="http://schemas.microsoft.com/office/drawing/2014/main" id="{F8146E31-4943-D14C-F81F-F63CDE05FA7D}"/>
              </a:ext>
            </a:extLst>
          </p:cNvPr>
          <p:cNvSpPr/>
          <p:nvPr userDrawn="1"/>
        </p:nvSpPr>
        <p:spPr>
          <a:xfrm>
            <a:off x="74842" y="0"/>
            <a:ext cx="2077611"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933201" y="1840707"/>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a:t>Insert Picture</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712913"/>
            <a:ext cx="4272255" cy="4441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1">
            <a:extLst>
              <a:ext uri="{FF2B5EF4-FFF2-40B4-BE49-F238E27FC236}">
                <a16:creationId xmlns:a16="http://schemas.microsoft.com/office/drawing/2014/main" id="{8528C917-BAEC-B4C7-DA70-7ABA9ADE6D67}"/>
              </a:ext>
            </a:extLst>
          </p:cNvPr>
          <p:cNvSpPr>
            <a:spLocks noGrp="1"/>
          </p:cNvSpPr>
          <p:nvPr>
            <p:ph type="title"/>
          </p:nvPr>
        </p:nvSpPr>
        <p:spPr>
          <a:xfrm>
            <a:off x="2514600" y="365125"/>
            <a:ext cx="8839200" cy="1325563"/>
          </a:xfrm>
        </p:spPr>
        <p:txBody>
          <a:bodyPr/>
          <a:lstStyle>
            <a:lvl1pPr>
              <a:defRPr b="1" i="0">
                <a:latin typeface="Arial Black" panose="020B0604020202020204" pitchFamily="34" charset="0"/>
                <a:cs typeface="Arial Black" panose="020B0604020202020204" pitchFamily="34" charset="0"/>
              </a:defRPr>
            </a:lvl1pPr>
          </a:lstStyle>
          <a:p>
            <a:r>
              <a:rPr lang="en-US"/>
              <a:t>Click to edit Master title</a:t>
            </a:r>
          </a:p>
        </p:txBody>
      </p:sp>
    </p:spTree>
    <p:extLst>
      <p:ext uri="{BB962C8B-B14F-4D97-AF65-F5344CB8AC3E}">
        <p14:creationId xmlns:p14="http://schemas.microsoft.com/office/powerpoint/2010/main" val="1464249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 Right Image">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A4CEBA20-26FD-47F4-A15F-84EF96A10A67}"/>
              </a:ext>
            </a:extLst>
          </p:cNvPr>
          <p:cNvSpPr/>
          <p:nvPr userDrawn="1"/>
        </p:nvSpPr>
        <p:spPr>
          <a:xfrm>
            <a:off x="74842" y="0"/>
            <a:ext cx="2077611"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514602" y="622019"/>
            <a:ext cx="4859976" cy="1325563"/>
          </a:xfrm>
        </p:spPr>
        <p:txBody>
          <a:bodyPr>
            <a:noAutofit/>
          </a:bodyPr>
          <a:lstStyle>
            <a:lvl1pPr>
              <a:defRPr sz="4800" b="1" i="0">
                <a:latin typeface="Arial Black" panose="020B0604020202020204" pitchFamily="34" charset="0"/>
                <a:cs typeface="Arial Black" panose="020B0604020202020204" pitchFamily="34" charset="0"/>
              </a:defRPr>
            </a:lvl1pPr>
          </a:lstStyle>
          <a:p>
            <a:r>
              <a:rPr lang="en-US"/>
              <a:t>Click to edit </a:t>
            </a:r>
            <a:br>
              <a:rPr lang="en-US"/>
            </a:br>
            <a:r>
              <a:rPr lang="en-US"/>
              <a:t>Master title</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707086" y="0"/>
            <a:ext cx="4484915" cy="68580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a:p>
        </p:txBody>
      </p:sp>
      <p:sp>
        <p:nvSpPr>
          <p:cNvPr id="19" name="Text Placeholder 18">
            <a:extLst>
              <a:ext uri="{FF2B5EF4-FFF2-40B4-BE49-F238E27FC236}">
                <a16:creationId xmlns:a16="http://schemas.microsoft.com/office/drawing/2014/main" id="{6887EC71-E857-9E48-2272-738252AC844E}"/>
              </a:ext>
            </a:extLst>
          </p:cNvPr>
          <p:cNvSpPr>
            <a:spLocks noGrp="1"/>
          </p:cNvSpPr>
          <p:nvPr>
            <p:ph type="body" sz="quarter" idx="15" hasCustomPrompt="1"/>
          </p:nvPr>
        </p:nvSpPr>
        <p:spPr>
          <a:xfrm>
            <a:off x="2514600" y="3429000"/>
            <a:ext cx="4860561" cy="1285504"/>
          </a:xfrm>
        </p:spPr>
        <p:txBody>
          <a:bodyPr>
            <a:noAutofit/>
          </a:bodyPr>
          <a:lstStyle>
            <a:lvl1pPr marL="0" indent="0">
              <a:buNone/>
              <a:defRPr sz="1800" spc="100" baseline="0">
                <a:solidFill>
                  <a:schemeClr val="tx1">
                    <a:lumMod val="50000"/>
                    <a:lumOff val="50000"/>
                  </a:schemeClr>
                </a:solidFill>
              </a:defRPr>
            </a:lvl1pPr>
          </a:lstStyle>
          <a:p>
            <a:r>
              <a:rPr lang="en-US" spc="300">
                <a:latin typeface="Arial" charset="0"/>
                <a:ea typeface="Arial" charset="0"/>
                <a:cs typeface="Arial" charset="0"/>
              </a:rPr>
              <a:t>At </a:t>
            </a:r>
            <a:r>
              <a:rPr lang="en-US" spc="300" err="1">
                <a:latin typeface="Arial" charset="0"/>
                <a:ea typeface="Arial" charset="0"/>
                <a:cs typeface="Arial" charset="0"/>
              </a:rPr>
              <a:t>vero</a:t>
            </a:r>
            <a:r>
              <a:rPr lang="en-US" spc="300">
                <a:latin typeface="Arial" charset="0"/>
                <a:ea typeface="Arial" charset="0"/>
                <a:cs typeface="Arial" charset="0"/>
              </a:rPr>
              <a:t> </a:t>
            </a:r>
            <a:r>
              <a:rPr lang="en-US" spc="300" err="1">
                <a:latin typeface="Arial" charset="0"/>
                <a:ea typeface="Arial" charset="0"/>
                <a:cs typeface="Arial" charset="0"/>
              </a:rPr>
              <a:t>eos</a:t>
            </a:r>
            <a:r>
              <a:rPr lang="en-US" spc="300">
                <a:latin typeface="Arial" charset="0"/>
                <a:ea typeface="Arial" charset="0"/>
                <a:cs typeface="Arial" charset="0"/>
              </a:rPr>
              <a:t> et </a:t>
            </a:r>
            <a:r>
              <a:rPr lang="en-US" spc="300" err="1">
                <a:latin typeface="Arial" charset="0"/>
                <a:ea typeface="Arial" charset="0"/>
                <a:cs typeface="Arial" charset="0"/>
              </a:rPr>
              <a:t>accusam</a:t>
            </a:r>
            <a:r>
              <a:rPr lang="en-US" spc="300">
                <a:latin typeface="Arial" charset="0"/>
                <a:ea typeface="Arial" charset="0"/>
                <a:cs typeface="Arial" charset="0"/>
              </a:rPr>
              <a:t> </a:t>
            </a:r>
            <a:r>
              <a:rPr lang="en-US" spc="300" err="1">
                <a:latin typeface="Arial" charset="0"/>
                <a:ea typeface="Arial" charset="0"/>
                <a:cs typeface="Arial" charset="0"/>
              </a:rPr>
              <a:t>eto</a:t>
            </a:r>
            <a:r>
              <a:rPr lang="en-US" spc="300">
                <a:latin typeface="Arial" charset="0"/>
                <a:ea typeface="Arial" charset="0"/>
                <a:cs typeface="Arial" charset="0"/>
              </a:rPr>
              <a:t> </a:t>
            </a:r>
            <a:r>
              <a:rPr lang="en-US" spc="300" err="1">
                <a:latin typeface="Arial" charset="0"/>
                <a:ea typeface="Arial" charset="0"/>
                <a:cs typeface="Arial" charset="0"/>
              </a:rPr>
              <a:t>justo</a:t>
            </a:r>
            <a:r>
              <a:rPr lang="en-US" spc="300">
                <a:latin typeface="Arial" charset="0"/>
                <a:ea typeface="Arial" charset="0"/>
                <a:cs typeface="Arial" charset="0"/>
              </a:rPr>
              <a:t> </a:t>
            </a:r>
            <a:r>
              <a:rPr lang="en-US" spc="300" err="1">
                <a:latin typeface="Arial" charset="0"/>
                <a:ea typeface="Arial" charset="0"/>
                <a:cs typeface="Arial" charset="0"/>
              </a:rPr>
              <a:t>fosduo</a:t>
            </a:r>
            <a:r>
              <a:rPr lang="en-US" spc="300">
                <a:latin typeface="Arial" charset="0"/>
                <a:ea typeface="Arial" charset="0"/>
                <a:cs typeface="Arial" charset="0"/>
              </a:rPr>
              <a:t> </a:t>
            </a:r>
            <a:r>
              <a:rPr lang="en-US" spc="300" err="1">
                <a:latin typeface="Arial" charset="0"/>
                <a:ea typeface="Arial" charset="0"/>
                <a:cs typeface="Arial" charset="0"/>
              </a:rPr>
              <a:t>dolores</a:t>
            </a:r>
            <a:r>
              <a:rPr lang="en-US" spc="300">
                <a:latin typeface="Arial" charset="0"/>
                <a:ea typeface="Arial" charset="0"/>
                <a:cs typeface="Arial" charset="0"/>
              </a:rPr>
              <a:t> </a:t>
            </a:r>
            <a:r>
              <a:rPr lang="en-US" spc="300" err="1">
                <a:latin typeface="Arial" charset="0"/>
                <a:ea typeface="Arial" charset="0"/>
                <a:cs typeface="Arial" charset="0"/>
              </a:rPr>
              <a:t>etoma</a:t>
            </a:r>
            <a:r>
              <a:rPr lang="en-US" spc="300">
                <a:latin typeface="Arial" charset="0"/>
                <a:ea typeface="Arial" charset="0"/>
                <a:cs typeface="Arial" charset="0"/>
              </a:rPr>
              <a:t> jam </a:t>
            </a:r>
            <a:r>
              <a:rPr lang="en-US" spc="300" err="1">
                <a:latin typeface="Arial" charset="0"/>
                <a:ea typeface="Arial" charset="0"/>
                <a:cs typeface="Arial" charset="0"/>
              </a:rPr>
              <a:t>rebum</a:t>
            </a:r>
            <a:r>
              <a:rPr lang="en-US" spc="300">
                <a:latin typeface="Arial" charset="0"/>
                <a:ea typeface="Arial" charset="0"/>
                <a:cs typeface="Arial" charset="0"/>
              </a:rPr>
              <a:t>. </a:t>
            </a:r>
            <a:r>
              <a:rPr lang="en-US" spc="300" err="1">
                <a:latin typeface="Arial" charset="0"/>
                <a:ea typeface="Arial" charset="0"/>
                <a:cs typeface="Arial" charset="0"/>
              </a:rPr>
              <a:t>Steot</a:t>
            </a:r>
            <a:r>
              <a:rPr lang="en-US" spc="300">
                <a:latin typeface="Arial" charset="0"/>
                <a:ea typeface="Arial" charset="0"/>
                <a:cs typeface="Arial" charset="0"/>
              </a:rPr>
              <a:t> </a:t>
            </a:r>
            <a:r>
              <a:rPr lang="en-US" spc="300" err="1">
                <a:latin typeface="Arial" charset="0"/>
                <a:ea typeface="Arial" charset="0"/>
                <a:cs typeface="Arial" charset="0"/>
              </a:rPr>
              <a:t>clita</a:t>
            </a:r>
            <a:r>
              <a:rPr lang="en-US" spc="300">
                <a:latin typeface="Arial" charset="0"/>
                <a:ea typeface="Arial" charset="0"/>
                <a:cs typeface="Arial" charset="0"/>
              </a:rPr>
              <a:t> </a:t>
            </a:r>
            <a:r>
              <a:rPr lang="en-US" spc="300" err="1">
                <a:latin typeface="Arial" charset="0"/>
                <a:ea typeface="Arial" charset="0"/>
                <a:cs typeface="Arial" charset="0"/>
              </a:rPr>
              <a:t>kuasd</a:t>
            </a:r>
            <a:r>
              <a:rPr lang="en-US" spc="300">
                <a:latin typeface="Arial" charset="0"/>
                <a:ea typeface="Arial" charset="0"/>
                <a:cs typeface="Arial" charset="0"/>
              </a:rPr>
              <a:t> </a:t>
            </a:r>
            <a:r>
              <a:rPr lang="en-US" spc="300" err="1">
                <a:latin typeface="Arial" charset="0"/>
                <a:ea typeface="Arial" charset="0"/>
                <a:cs typeface="Arial" charset="0"/>
              </a:rPr>
              <a:t>gubergren</a:t>
            </a:r>
            <a:r>
              <a:rPr lang="en-US" spc="300">
                <a:latin typeface="Arial" charset="0"/>
                <a:ea typeface="Arial" charset="0"/>
                <a:cs typeface="Arial" charset="0"/>
              </a:rPr>
              <a:t>, </a:t>
            </a:r>
            <a:r>
              <a:rPr lang="en-US" spc="300" err="1">
                <a:latin typeface="Arial" charset="0"/>
                <a:ea typeface="Arial" charset="0"/>
                <a:cs typeface="Arial" charset="0"/>
              </a:rPr>
              <a:t>nosotra</a:t>
            </a:r>
            <a:r>
              <a:rPr lang="en-US" spc="300">
                <a:latin typeface="Arial" charset="0"/>
                <a:ea typeface="Arial" charset="0"/>
                <a:cs typeface="Arial" charset="0"/>
              </a:rPr>
              <a:t> sea.</a:t>
            </a:r>
          </a:p>
        </p:txBody>
      </p:sp>
      <p:sp>
        <p:nvSpPr>
          <p:cNvPr id="20" name="Text Placeholder 18">
            <a:extLst>
              <a:ext uri="{FF2B5EF4-FFF2-40B4-BE49-F238E27FC236}">
                <a16:creationId xmlns:a16="http://schemas.microsoft.com/office/drawing/2014/main" id="{8817344D-CC0F-EA2A-430B-0E3B5FE8584E}"/>
              </a:ext>
            </a:extLst>
          </p:cNvPr>
          <p:cNvSpPr>
            <a:spLocks noGrp="1"/>
          </p:cNvSpPr>
          <p:nvPr>
            <p:ph type="body" sz="quarter" idx="16" hasCustomPrompt="1"/>
          </p:nvPr>
        </p:nvSpPr>
        <p:spPr>
          <a:xfrm>
            <a:off x="2514600" y="5360936"/>
            <a:ext cx="4860561" cy="1285504"/>
          </a:xfrm>
        </p:spPr>
        <p:txBody>
          <a:bodyPr>
            <a:noAutofit/>
          </a:bodyPr>
          <a:lstStyle>
            <a:lvl1pPr marL="0" indent="0">
              <a:buNone/>
              <a:defRPr sz="1800" spc="100" baseline="0">
                <a:solidFill>
                  <a:schemeClr val="tx1">
                    <a:lumMod val="50000"/>
                    <a:lumOff val="50000"/>
                  </a:schemeClr>
                </a:solidFill>
              </a:defRPr>
            </a:lvl1pPr>
          </a:lstStyle>
          <a:p>
            <a:pPr>
              <a:defRPr>
                <a:solidFill>
                  <a:srgbClr val="5E5E5E"/>
                </a:solidFill>
                <a:latin typeface="Montserrat Light"/>
                <a:ea typeface="Montserrat Light"/>
                <a:cs typeface="Montserrat Light"/>
                <a:sym typeface="Montserrat Light"/>
              </a:defRPr>
            </a:pPr>
            <a:r>
              <a:rPr lang="en-US" spc="300">
                <a:latin typeface="Arial" charset="0"/>
                <a:ea typeface="Arial" charset="0"/>
                <a:cs typeface="Arial" charset="0"/>
              </a:rPr>
              <a:t>Lorem </a:t>
            </a:r>
            <a:r>
              <a:rPr lang="en-US" spc="300" err="1">
                <a:latin typeface="Arial" charset="0"/>
                <a:ea typeface="Arial" charset="0"/>
                <a:cs typeface="Arial" charset="0"/>
              </a:rPr>
              <a:t>eso</a:t>
            </a:r>
            <a:r>
              <a:rPr lang="en-US" spc="300">
                <a:latin typeface="Arial" charset="0"/>
                <a:ea typeface="Arial" charset="0"/>
                <a:cs typeface="Arial" charset="0"/>
              </a:rPr>
              <a:t> ipsum dolor sit </a:t>
            </a:r>
            <a:r>
              <a:rPr lang="en-US" spc="300" err="1">
                <a:latin typeface="Arial" charset="0"/>
                <a:ea typeface="Arial" charset="0"/>
                <a:cs typeface="Arial" charset="0"/>
              </a:rPr>
              <a:t>amet</a:t>
            </a:r>
            <a:r>
              <a:rPr lang="en-US" spc="300">
                <a:latin typeface="Arial" charset="0"/>
                <a:ea typeface="Arial" charset="0"/>
                <a:cs typeface="Arial" charset="0"/>
              </a:rPr>
              <a:t>, </a:t>
            </a:r>
            <a:r>
              <a:rPr lang="en-US" spc="300" err="1">
                <a:latin typeface="Arial" charset="0"/>
                <a:ea typeface="Arial" charset="0"/>
                <a:cs typeface="Arial" charset="0"/>
              </a:rPr>
              <a:t>deras</a:t>
            </a:r>
            <a:r>
              <a:rPr lang="en-US" spc="300">
                <a:latin typeface="Arial" charset="0"/>
                <a:ea typeface="Arial" charset="0"/>
                <a:cs typeface="Arial" charset="0"/>
              </a:rPr>
              <a:t> </a:t>
            </a:r>
            <a:r>
              <a:rPr lang="en-US" spc="300" err="1">
                <a:latin typeface="Arial" charset="0"/>
                <a:ea typeface="Arial" charset="0"/>
                <a:cs typeface="Arial" charset="0"/>
              </a:rPr>
              <a:t>consetetur</a:t>
            </a:r>
            <a:r>
              <a:rPr lang="en-US" spc="300">
                <a:latin typeface="Arial" charset="0"/>
                <a:ea typeface="Arial" charset="0"/>
                <a:cs typeface="Arial" charset="0"/>
              </a:rPr>
              <a:t> </a:t>
            </a:r>
            <a:r>
              <a:rPr lang="en-US" spc="300" err="1">
                <a:latin typeface="Arial" charset="0"/>
                <a:ea typeface="Arial" charset="0"/>
                <a:cs typeface="Arial" charset="0"/>
              </a:rPr>
              <a:t>sadipscing</a:t>
            </a:r>
            <a:r>
              <a:rPr lang="en-US" spc="300">
                <a:latin typeface="Arial" charset="0"/>
                <a:ea typeface="Arial" charset="0"/>
                <a:cs typeface="Arial" charset="0"/>
              </a:rPr>
              <a:t> </a:t>
            </a:r>
            <a:r>
              <a:rPr lang="en-US" spc="300" err="1">
                <a:latin typeface="Arial" charset="0"/>
                <a:ea typeface="Arial" charset="0"/>
                <a:cs typeface="Arial" charset="0"/>
              </a:rPr>
              <a:t>idas</a:t>
            </a:r>
            <a:r>
              <a:rPr lang="en-US" spc="300">
                <a:latin typeface="Arial" charset="0"/>
                <a:ea typeface="Arial" charset="0"/>
                <a:cs typeface="Arial" charset="0"/>
              </a:rPr>
              <a:t> </a:t>
            </a:r>
            <a:r>
              <a:rPr lang="en-US" spc="300" err="1">
                <a:latin typeface="Arial" charset="0"/>
                <a:ea typeface="Arial" charset="0"/>
                <a:cs typeface="Arial" charset="0"/>
              </a:rPr>
              <a:t>brotas</a:t>
            </a:r>
            <a:r>
              <a:rPr lang="en-US" spc="300">
                <a:latin typeface="Arial" charset="0"/>
                <a:ea typeface="Arial" charset="0"/>
                <a:cs typeface="Arial" charset="0"/>
              </a:rPr>
              <a:t> </a:t>
            </a:r>
            <a:r>
              <a:rPr lang="en-US" spc="300" err="1">
                <a:latin typeface="Arial" charset="0"/>
                <a:ea typeface="Arial" charset="0"/>
                <a:cs typeface="Arial" charset="0"/>
              </a:rPr>
              <a:t>geras</a:t>
            </a:r>
            <a:r>
              <a:rPr lang="en-US" spc="300">
                <a:latin typeface="Arial" charset="0"/>
                <a:ea typeface="Arial" charset="0"/>
                <a:cs typeface="Arial" charset="0"/>
              </a:rPr>
              <a:t> </a:t>
            </a:r>
            <a:r>
              <a:rPr lang="en-US" spc="300" err="1">
                <a:latin typeface="Arial" charset="0"/>
                <a:ea typeface="Arial" charset="0"/>
                <a:cs typeface="Arial" charset="0"/>
              </a:rPr>
              <a:t>elitromas</a:t>
            </a:r>
            <a:r>
              <a:rPr lang="en-US" spc="300">
                <a:latin typeface="Arial" charset="0"/>
                <a:ea typeface="Arial" charset="0"/>
                <a:cs typeface="Arial" charset="0"/>
              </a:rPr>
              <a:t>.</a:t>
            </a:r>
          </a:p>
        </p:txBody>
      </p:sp>
      <p:sp>
        <p:nvSpPr>
          <p:cNvPr id="22" name="Text Placeholder 21">
            <a:extLst>
              <a:ext uri="{FF2B5EF4-FFF2-40B4-BE49-F238E27FC236}">
                <a16:creationId xmlns:a16="http://schemas.microsoft.com/office/drawing/2014/main" id="{42A1F819-547C-B37C-E5EE-03446080B686}"/>
              </a:ext>
            </a:extLst>
          </p:cNvPr>
          <p:cNvSpPr>
            <a:spLocks noGrp="1"/>
          </p:cNvSpPr>
          <p:nvPr>
            <p:ph type="body" sz="quarter" idx="17" hasCustomPrompt="1"/>
          </p:nvPr>
        </p:nvSpPr>
        <p:spPr>
          <a:xfrm>
            <a:off x="2514600" y="4714504"/>
            <a:ext cx="4860561" cy="641721"/>
          </a:xfrm>
        </p:spPr>
        <p:txBody>
          <a:bodyPr anchor="ctr">
            <a:normAutofit/>
          </a:bodyPr>
          <a:lstStyle>
            <a:lvl1pPr marL="0" indent="0">
              <a:buNone/>
              <a:defRPr sz="2000" b="1">
                <a:solidFill>
                  <a:srgbClr val="C0000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SUB-TITLE GOES HERE</a:t>
            </a:r>
          </a:p>
        </p:txBody>
      </p:sp>
      <p:sp>
        <p:nvSpPr>
          <p:cNvPr id="24" name="Text Placeholder 23">
            <a:extLst>
              <a:ext uri="{FF2B5EF4-FFF2-40B4-BE49-F238E27FC236}">
                <a16:creationId xmlns:a16="http://schemas.microsoft.com/office/drawing/2014/main" id="{7D485575-E59B-87D9-2B79-BED4DDF35AB7}"/>
              </a:ext>
            </a:extLst>
          </p:cNvPr>
          <p:cNvSpPr>
            <a:spLocks noGrp="1"/>
          </p:cNvSpPr>
          <p:nvPr>
            <p:ph type="body" sz="quarter" idx="18" hasCustomPrompt="1"/>
          </p:nvPr>
        </p:nvSpPr>
        <p:spPr>
          <a:xfrm>
            <a:off x="2514600" y="2197100"/>
            <a:ext cx="4860561" cy="938213"/>
          </a:xfrm>
        </p:spPr>
        <p:txBody>
          <a:bodyPr>
            <a:normAutofit/>
          </a:bodyPr>
          <a:lstStyle>
            <a:lvl1pPr marL="0" indent="0">
              <a:buNone/>
              <a:defRPr sz="2400"/>
            </a:lvl1pPr>
          </a:lstStyle>
          <a:p>
            <a:pPr lvl="0"/>
            <a:r>
              <a:rPr lang="en-US"/>
              <a:t>Mese </a:t>
            </a:r>
            <a:r>
              <a:rPr lang="en-US" err="1"/>
              <a:t>magmona</a:t>
            </a:r>
            <a:r>
              <a:rPr lang="en-US"/>
              <a:t> </a:t>
            </a:r>
            <a:r>
              <a:rPr lang="en-US" err="1"/>
              <a:t>dreso</a:t>
            </a:r>
            <a:r>
              <a:rPr lang="en-US"/>
              <a:t> </a:t>
            </a:r>
            <a:r>
              <a:rPr lang="en-US" err="1"/>
              <a:t>nade</a:t>
            </a:r>
            <a:r>
              <a:rPr lang="en-US"/>
              <a:t> </a:t>
            </a:r>
            <a:r>
              <a:rPr lang="en-US" err="1"/>
              <a:t>lesdiacw</a:t>
            </a:r>
            <a:r>
              <a:rPr lang="en-US"/>
              <a:t> </a:t>
            </a:r>
            <a:r>
              <a:rPr lang="en-US" err="1"/>
              <a:t>sids</a:t>
            </a:r>
            <a:r>
              <a:rPr lang="en-US"/>
              <a:t>.</a:t>
            </a:r>
          </a:p>
        </p:txBody>
      </p:sp>
    </p:spTree>
    <p:extLst>
      <p:ext uri="{BB962C8B-B14F-4D97-AF65-F5344CB8AC3E}">
        <p14:creationId xmlns:p14="http://schemas.microsoft.com/office/powerpoint/2010/main" val="37868060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 Right Multi Image">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FCF99F69-ADCA-090A-4718-C1672EA9D027}"/>
              </a:ext>
            </a:extLst>
          </p:cNvPr>
          <p:cNvSpPr/>
          <p:nvPr userDrawn="1"/>
        </p:nvSpPr>
        <p:spPr>
          <a:xfrm>
            <a:off x="74842" y="0"/>
            <a:ext cx="2077611"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514602" y="622019"/>
            <a:ext cx="4859976" cy="1325563"/>
          </a:xfrm>
        </p:spPr>
        <p:txBody>
          <a:bodyPr>
            <a:noAutofit/>
          </a:bodyPr>
          <a:lstStyle>
            <a:lvl1pPr>
              <a:defRPr sz="4800" b="1" i="0">
                <a:latin typeface="Arial Black" panose="020B0604020202020204" pitchFamily="34" charset="0"/>
                <a:cs typeface="Arial Black" panose="020B0604020202020204" pitchFamily="34" charset="0"/>
              </a:defRPr>
            </a:lvl1pPr>
          </a:lstStyle>
          <a:p>
            <a:r>
              <a:rPr lang="en-US"/>
              <a:t>Click to edit </a:t>
            </a:r>
            <a:br>
              <a:rPr lang="en-US"/>
            </a:br>
            <a:r>
              <a:rPr lang="en-US"/>
              <a:t>Master title</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14381" y="1231900"/>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a:p>
        </p:txBody>
      </p:sp>
      <p:sp>
        <p:nvSpPr>
          <p:cNvPr id="19" name="Text Placeholder 18">
            <a:extLst>
              <a:ext uri="{FF2B5EF4-FFF2-40B4-BE49-F238E27FC236}">
                <a16:creationId xmlns:a16="http://schemas.microsoft.com/office/drawing/2014/main" id="{6887EC71-E857-9E48-2272-738252AC844E}"/>
              </a:ext>
            </a:extLst>
          </p:cNvPr>
          <p:cNvSpPr>
            <a:spLocks noGrp="1"/>
          </p:cNvSpPr>
          <p:nvPr>
            <p:ph type="body" sz="quarter" idx="15" hasCustomPrompt="1"/>
          </p:nvPr>
        </p:nvSpPr>
        <p:spPr>
          <a:xfrm>
            <a:off x="2514600" y="3429000"/>
            <a:ext cx="4860561" cy="1285504"/>
          </a:xfrm>
        </p:spPr>
        <p:txBody>
          <a:bodyPr>
            <a:noAutofit/>
          </a:bodyPr>
          <a:lstStyle>
            <a:lvl1pPr marL="0" indent="0">
              <a:buNone/>
              <a:defRPr sz="1800" spc="100" baseline="0">
                <a:solidFill>
                  <a:schemeClr val="tx1">
                    <a:lumMod val="50000"/>
                    <a:lumOff val="50000"/>
                  </a:schemeClr>
                </a:solidFill>
              </a:defRPr>
            </a:lvl1pPr>
          </a:lstStyle>
          <a:p>
            <a:r>
              <a:rPr lang="en-US" spc="300">
                <a:latin typeface="Arial" charset="0"/>
                <a:ea typeface="Arial" charset="0"/>
                <a:cs typeface="Arial" charset="0"/>
              </a:rPr>
              <a:t>At </a:t>
            </a:r>
            <a:r>
              <a:rPr lang="en-US" spc="300" err="1">
                <a:latin typeface="Arial" charset="0"/>
                <a:ea typeface="Arial" charset="0"/>
                <a:cs typeface="Arial" charset="0"/>
              </a:rPr>
              <a:t>vero</a:t>
            </a:r>
            <a:r>
              <a:rPr lang="en-US" spc="300">
                <a:latin typeface="Arial" charset="0"/>
                <a:ea typeface="Arial" charset="0"/>
                <a:cs typeface="Arial" charset="0"/>
              </a:rPr>
              <a:t> </a:t>
            </a:r>
            <a:r>
              <a:rPr lang="en-US" spc="300" err="1">
                <a:latin typeface="Arial" charset="0"/>
                <a:ea typeface="Arial" charset="0"/>
                <a:cs typeface="Arial" charset="0"/>
              </a:rPr>
              <a:t>eos</a:t>
            </a:r>
            <a:r>
              <a:rPr lang="en-US" spc="300">
                <a:latin typeface="Arial" charset="0"/>
                <a:ea typeface="Arial" charset="0"/>
                <a:cs typeface="Arial" charset="0"/>
              </a:rPr>
              <a:t> et </a:t>
            </a:r>
            <a:r>
              <a:rPr lang="en-US" spc="300" err="1">
                <a:latin typeface="Arial" charset="0"/>
                <a:ea typeface="Arial" charset="0"/>
                <a:cs typeface="Arial" charset="0"/>
              </a:rPr>
              <a:t>accusam</a:t>
            </a:r>
            <a:r>
              <a:rPr lang="en-US" spc="300">
                <a:latin typeface="Arial" charset="0"/>
                <a:ea typeface="Arial" charset="0"/>
                <a:cs typeface="Arial" charset="0"/>
              </a:rPr>
              <a:t> </a:t>
            </a:r>
            <a:r>
              <a:rPr lang="en-US" spc="300" err="1">
                <a:latin typeface="Arial" charset="0"/>
                <a:ea typeface="Arial" charset="0"/>
                <a:cs typeface="Arial" charset="0"/>
              </a:rPr>
              <a:t>eto</a:t>
            </a:r>
            <a:r>
              <a:rPr lang="en-US" spc="300">
                <a:latin typeface="Arial" charset="0"/>
                <a:ea typeface="Arial" charset="0"/>
                <a:cs typeface="Arial" charset="0"/>
              </a:rPr>
              <a:t> </a:t>
            </a:r>
            <a:r>
              <a:rPr lang="en-US" spc="300" err="1">
                <a:latin typeface="Arial" charset="0"/>
                <a:ea typeface="Arial" charset="0"/>
                <a:cs typeface="Arial" charset="0"/>
              </a:rPr>
              <a:t>justo</a:t>
            </a:r>
            <a:r>
              <a:rPr lang="en-US" spc="300">
                <a:latin typeface="Arial" charset="0"/>
                <a:ea typeface="Arial" charset="0"/>
                <a:cs typeface="Arial" charset="0"/>
              </a:rPr>
              <a:t> </a:t>
            </a:r>
            <a:r>
              <a:rPr lang="en-US" spc="300" err="1">
                <a:latin typeface="Arial" charset="0"/>
                <a:ea typeface="Arial" charset="0"/>
                <a:cs typeface="Arial" charset="0"/>
              </a:rPr>
              <a:t>fosduo</a:t>
            </a:r>
            <a:r>
              <a:rPr lang="en-US" spc="300">
                <a:latin typeface="Arial" charset="0"/>
                <a:ea typeface="Arial" charset="0"/>
                <a:cs typeface="Arial" charset="0"/>
              </a:rPr>
              <a:t> </a:t>
            </a:r>
            <a:r>
              <a:rPr lang="en-US" spc="300" err="1">
                <a:latin typeface="Arial" charset="0"/>
                <a:ea typeface="Arial" charset="0"/>
                <a:cs typeface="Arial" charset="0"/>
              </a:rPr>
              <a:t>dolores</a:t>
            </a:r>
            <a:r>
              <a:rPr lang="en-US" spc="300">
                <a:latin typeface="Arial" charset="0"/>
                <a:ea typeface="Arial" charset="0"/>
                <a:cs typeface="Arial" charset="0"/>
              </a:rPr>
              <a:t> </a:t>
            </a:r>
            <a:r>
              <a:rPr lang="en-US" spc="300" err="1">
                <a:latin typeface="Arial" charset="0"/>
                <a:ea typeface="Arial" charset="0"/>
                <a:cs typeface="Arial" charset="0"/>
              </a:rPr>
              <a:t>etoma</a:t>
            </a:r>
            <a:r>
              <a:rPr lang="en-US" spc="300">
                <a:latin typeface="Arial" charset="0"/>
                <a:ea typeface="Arial" charset="0"/>
                <a:cs typeface="Arial" charset="0"/>
              </a:rPr>
              <a:t> jam </a:t>
            </a:r>
            <a:r>
              <a:rPr lang="en-US" spc="300" err="1">
                <a:latin typeface="Arial" charset="0"/>
                <a:ea typeface="Arial" charset="0"/>
                <a:cs typeface="Arial" charset="0"/>
              </a:rPr>
              <a:t>rebum</a:t>
            </a:r>
            <a:r>
              <a:rPr lang="en-US" spc="300">
                <a:latin typeface="Arial" charset="0"/>
                <a:ea typeface="Arial" charset="0"/>
                <a:cs typeface="Arial" charset="0"/>
              </a:rPr>
              <a:t>. </a:t>
            </a:r>
            <a:r>
              <a:rPr lang="en-US" spc="300" err="1">
                <a:latin typeface="Arial" charset="0"/>
                <a:ea typeface="Arial" charset="0"/>
                <a:cs typeface="Arial" charset="0"/>
              </a:rPr>
              <a:t>Steot</a:t>
            </a:r>
            <a:r>
              <a:rPr lang="en-US" spc="300">
                <a:latin typeface="Arial" charset="0"/>
                <a:ea typeface="Arial" charset="0"/>
                <a:cs typeface="Arial" charset="0"/>
              </a:rPr>
              <a:t> </a:t>
            </a:r>
            <a:r>
              <a:rPr lang="en-US" spc="300" err="1">
                <a:latin typeface="Arial" charset="0"/>
                <a:ea typeface="Arial" charset="0"/>
                <a:cs typeface="Arial" charset="0"/>
              </a:rPr>
              <a:t>clita</a:t>
            </a:r>
            <a:r>
              <a:rPr lang="en-US" spc="300">
                <a:latin typeface="Arial" charset="0"/>
                <a:ea typeface="Arial" charset="0"/>
                <a:cs typeface="Arial" charset="0"/>
              </a:rPr>
              <a:t> </a:t>
            </a:r>
            <a:r>
              <a:rPr lang="en-US" spc="300" err="1">
                <a:latin typeface="Arial" charset="0"/>
                <a:ea typeface="Arial" charset="0"/>
                <a:cs typeface="Arial" charset="0"/>
              </a:rPr>
              <a:t>kuasd</a:t>
            </a:r>
            <a:r>
              <a:rPr lang="en-US" spc="300">
                <a:latin typeface="Arial" charset="0"/>
                <a:ea typeface="Arial" charset="0"/>
                <a:cs typeface="Arial" charset="0"/>
              </a:rPr>
              <a:t> </a:t>
            </a:r>
            <a:r>
              <a:rPr lang="en-US" spc="300" err="1">
                <a:latin typeface="Arial" charset="0"/>
                <a:ea typeface="Arial" charset="0"/>
                <a:cs typeface="Arial" charset="0"/>
              </a:rPr>
              <a:t>gubergren</a:t>
            </a:r>
            <a:r>
              <a:rPr lang="en-US" spc="300">
                <a:latin typeface="Arial" charset="0"/>
                <a:ea typeface="Arial" charset="0"/>
                <a:cs typeface="Arial" charset="0"/>
              </a:rPr>
              <a:t>, </a:t>
            </a:r>
            <a:r>
              <a:rPr lang="en-US" spc="300" err="1">
                <a:latin typeface="Arial" charset="0"/>
                <a:ea typeface="Arial" charset="0"/>
                <a:cs typeface="Arial" charset="0"/>
              </a:rPr>
              <a:t>nosotra</a:t>
            </a:r>
            <a:r>
              <a:rPr lang="en-US" spc="300">
                <a:latin typeface="Arial" charset="0"/>
                <a:ea typeface="Arial" charset="0"/>
                <a:cs typeface="Arial" charset="0"/>
              </a:rPr>
              <a:t> sea.</a:t>
            </a:r>
          </a:p>
        </p:txBody>
      </p:sp>
      <p:sp>
        <p:nvSpPr>
          <p:cNvPr id="22" name="Text Placeholder 21">
            <a:extLst>
              <a:ext uri="{FF2B5EF4-FFF2-40B4-BE49-F238E27FC236}">
                <a16:creationId xmlns:a16="http://schemas.microsoft.com/office/drawing/2014/main" id="{42A1F819-547C-B37C-E5EE-03446080B686}"/>
              </a:ext>
            </a:extLst>
          </p:cNvPr>
          <p:cNvSpPr>
            <a:spLocks noGrp="1"/>
          </p:cNvSpPr>
          <p:nvPr>
            <p:ph type="body" sz="quarter" idx="17" hasCustomPrompt="1"/>
          </p:nvPr>
        </p:nvSpPr>
        <p:spPr>
          <a:xfrm>
            <a:off x="2514600" y="4714504"/>
            <a:ext cx="4860561" cy="641721"/>
          </a:xfrm>
        </p:spPr>
        <p:txBody>
          <a:bodyPr anchor="ctr">
            <a:normAutofit/>
          </a:bodyPr>
          <a:lstStyle>
            <a:lvl1pPr marL="0" indent="0">
              <a:buNone/>
              <a:defRPr sz="2000" b="1">
                <a:solidFill>
                  <a:srgbClr val="C0000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SUB-TITLE GOES HERE</a:t>
            </a:r>
          </a:p>
        </p:txBody>
      </p:sp>
      <p:sp>
        <p:nvSpPr>
          <p:cNvPr id="24" name="Text Placeholder 23">
            <a:extLst>
              <a:ext uri="{FF2B5EF4-FFF2-40B4-BE49-F238E27FC236}">
                <a16:creationId xmlns:a16="http://schemas.microsoft.com/office/drawing/2014/main" id="{7D485575-E59B-87D9-2B79-BED4DDF35AB7}"/>
              </a:ext>
            </a:extLst>
          </p:cNvPr>
          <p:cNvSpPr>
            <a:spLocks noGrp="1"/>
          </p:cNvSpPr>
          <p:nvPr>
            <p:ph type="body" sz="quarter" idx="18" hasCustomPrompt="1"/>
          </p:nvPr>
        </p:nvSpPr>
        <p:spPr>
          <a:xfrm>
            <a:off x="2514600" y="2197100"/>
            <a:ext cx="4860561" cy="938213"/>
          </a:xfrm>
        </p:spPr>
        <p:txBody>
          <a:bodyPr>
            <a:normAutofit/>
          </a:bodyPr>
          <a:lstStyle>
            <a:lvl1pPr marL="0" indent="0">
              <a:buNone/>
              <a:defRPr sz="2400"/>
            </a:lvl1pPr>
          </a:lstStyle>
          <a:p>
            <a:pPr lvl="0"/>
            <a:r>
              <a:rPr lang="en-US"/>
              <a:t>Mese </a:t>
            </a:r>
            <a:r>
              <a:rPr lang="en-US" err="1"/>
              <a:t>magmona</a:t>
            </a:r>
            <a:r>
              <a:rPr lang="en-US"/>
              <a:t> </a:t>
            </a:r>
            <a:r>
              <a:rPr lang="en-US" err="1"/>
              <a:t>dreso</a:t>
            </a:r>
            <a:r>
              <a:rPr lang="en-US"/>
              <a:t> </a:t>
            </a:r>
            <a:r>
              <a:rPr lang="en-US" err="1"/>
              <a:t>nade</a:t>
            </a:r>
            <a:r>
              <a:rPr lang="en-US"/>
              <a:t> </a:t>
            </a:r>
            <a:r>
              <a:rPr lang="en-US" err="1"/>
              <a:t>lesdiacw</a:t>
            </a:r>
            <a:r>
              <a:rPr lang="en-US"/>
              <a:t> </a:t>
            </a:r>
            <a:r>
              <a:rPr lang="en-US" err="1"/>
              <a:t>sids</a:t>
            </a:r>
            <a:r>
              <a:rPr lang="en-US"/>
              <a:t>.</a:t>
            </a:r>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14381" y="3789905"/>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a:p>
        </p:txBody>
      </p:sp>
      <p:sp>
        <p:nvSpPr>
          <p:cNvPr id="4" name="Text Placeholder 18">
            <a:extLst>
              <a:ext uri="{FF2B5EF4-FFF2-40B4-BE49-F238E27FC236}">
                <a16:creationId xmlns:a16="http://schemas.microsoft.com/office/drawing/2014/main" id="{315569C8-038E-0FC2-FE32-E0B40DE63AB0}"/>
              </a:ext>
            </a:extLst>
          </p:cNvPr>
          <p:cNvSpPr>
            <a:spLocks noGrp="1"/>
          </p:cNvSpPr>
          <p:nvPr>
            <p:ph type="body" sz="quarter" idx="20" hasCustomPrompt="1"/>
          </p:nvPr>
        </p:nvSpPr>
        <p:spPr>
          <a:xfrm>
            <a:off x="2514309" y="5367131"/>
            <a:ext cx="4860561" cy="1285504"/>
          </a:xfrm>
        </p:spPr>
        <p:txBody>
          <a:bodyPr>
            <a:noAutofit/>
          </a:bodyPr>
          <a:lstStyle>
            <a:lvl1pPr marL="0" indent="0">
              <a:buNone/>
              <a:defRPr sz="1800" spc="100" baseline="0">
                <a:solidFill>
                  <a:schemeClr val="tx2">
                    <a:lumMod val="90000"/>
                  </a:schemeClr>
                </a:solidFill>
              </a:defRPr>
            </a:lvl1pPr>
          </a:lstStyle>
          <a:p>
            <a:r>
              <a:rPr lang="en-US" spc="300">
                <a:latin typeface="Arial" charset="0"/>
                <a:ea typeface="Arial" charset="0"/>
                <a:cs typeface="Arial" charset="0"/>
              </a:rPr>
              <a:t>At </a:t>
            </a:r>
            <a:r>
              <a:rPr lang="en-US" spc="300" err="1">
                <a:latin typeface="Arial" charset="0"/>
                <a:ea typeface="Arial" charset="0"/>
                <a:cs typeface="Arial" charset="0"/>
              </a:rPr>
              <a:t>vero</a:t>
            </a:r>
            <a:r>
              <a:rPr lang="en-US" spc="300">
                <a:latin typeface="Arial" charset="0"/>
                <a:ea typeface="Arial" charset="0"/>
                <a:cs typeface="Arial" charset="0"/>
              </a:rPr>
              <a:t> </a:t>
            </a:r>
            <a:r>
              <a:rPr lang="en-US" spc="300" err="1">
                <a:latin typeface="Arial" charset="0"/>
                <a:ea typeface="Arial" charset="0"/>
                <a:cs typeface="Arial" charset="0"/>
              </a:rPr>
              <a:t>eos</a:t>
            </a:r>
            <a:r>
              <a:rPr lang="en-US" spc="300">
                <a:latin typeface="Arial" charset="0"/>
                <a:ea typeface="Arial" charset="0"/>
                <a:cs typeface="Arial" charset="0"/>
              </a:rPr>
              <a:t> et </a:t>
            </a:r>
            <a:r>
              <a:rPr lang="en-US" spc="300" err="1">
                <a:latin typeface="Arial" charset="0"/>
                <a:ea typeface="Arial" charset="0"/>
                <a:cs typeface="Arial" charset="0"/>
              </a:rPr>
              <a:t>accusam</a:t>
            </a:r>
            <a:r>
              <a:rPr lang="en-US" spc="300">
                <a:latin typeface="Arial" charset="0"/>
                <a:ea typeface="Arial" charset="0"/>
                <a:cs typeface="Arial" charset="0"/>
              </a:rPr>
              <a:t> </a:t>
            </a:r>
            <a:r>
              <a:rPr lang="en-US" spc="300" err="1">
                <a:latin typeface="Arial" charset="0"/>
                <a:ea typeface="Arial" charset="0"/>
                <a:cs typeface="Arial" charset="0"/>
              </a:rPr>
              <a:t>eto</a:t>
            </a:r>
            <a:r>
              <a:rPr lang="en-US" spc="300">
                <a:latin typeface="Arial" charset="0"/>
                <a:ea typeface="Arial" charset="0"/>
                <a:cs typeface="Arial" charset="0"/>
              </a:rPr>
              <a:t> </a:t>
            </a:r>
            <a:r>
              <a:rPr lang="en-US" spc="300" err="1">
                <a:latin typeface="Arial" charset="0"/>
                <a:ea typeface="Arial" charset="0"/>
                <a:cs typeface="Arial" charset="0"/>
              </a:rPr>
              <a:t>justo</a:t>
            </a:r>
            <a:r>
              <a:rPr lang="en-US" spc="300">
                <a:latin typeface="Arial" charset="0"/>
                <a:ea typeface="Arial" charset="0"/>
                <a:cs typeface="Arial" charset="0"/>
              </a:rPr>
              <a:t> </a:t>
            </a:r>
            <a:r>
              <a:rPr lang="en-US" spc="300" err="1">
                <a:latin typeface="Arial" charset="0"/>
                <a:ea typeface="Arial" charset="0"/>
                <a:cs typeface="Arial" charset="0"/>
              </a:rPr>
              <a:t>fosduo</a:t>
            </a:r>
            <a:r>
              <a:rPr lang="en-US" spc="300">
                <a:latin typeface="Arial" charset="0"/>
                <a:ea typeface="Arial" charset="0"/>
                <a:cs typeface="Arial" charset="0"/>
              </a:rPr>
              <a:t> </a:t>
            </a:r>
            <a:r>
              <a:rPr lang="en-US" spc="300" err="1">
                <a:latin typeface="Arial" charset="0"/>
                <a:ea typeface="Arial" charset="0"/>
                <a:cs typeface="Arial" charset="0"/>
              </a:rPr>
              <a:t>dolores</a:t>
            </a:r>
            <a:r>
              <a:rPr lang="en-US" spc="300">
                <a:latin typeface="Arial" charset="0"/>
                <a:ea typeface="Arial" charset="0"/>
                <a:cs typeface="Arial" charset="0"/>
              </a:rPr>
              <a:t> </a:t>
            </a:r>
            <a:r>
              <a:rPr lang="en-US" spc="300" err="1">
                <a:latin typeface="Arial" charset="0"/>
                <a:ea typeface="Arial" charset="0"/>
                <a:cs typeface="Arial" charset="0"/>
              </a:rPr>
              <a:t>etoma</a:t>
            </a:r>
            <a:r>
              <a:rPr lang="en-US" spc="300">
                <a:latin typeface="Arial" charset="0"/>
                <a:ea typeface="Arial" charset="0"/>
                <a:cs typeface="Arial" charset="0"/>
              </a:rPr>
              <a:t> jam </a:t>
            </a:r>
            <a:r>
              <a:rPr lang="en-US" spc="300" err="1">
                <a:latin typeface="Arial" charset="0"/>
                <a:ea typeface="Arial" charset="0"/>
                <a:cs typeface="Arial" charset="0"/>
              </a:rPr>
              <a:t>rebum</a:t>
            </a:r>
            <a:r>
              <a:rPr lang="en-US" spc="300">
                <a:latin typeface="Arial" charset="0"/>
                <a:ea typeface="Arial" charset="0"/>
                <a:cs typeface="Arial" charset="0"/>
              </a:rPr>
              <a:t>. </a:t>
            </a:r>
            <a:r>
              <a:rPr lang="en-US" spc="300" err="1">
                <a:latin typeface="Arial" charset="0"/>
                <a:ea typeface="Arial" charset="0"/>
                <a:cs typeface="Arial" charset="0"/>
              </a:rPr>
              <a:t>Steot</a:t>
            </a:r>
            <a:r>
              <a:rPr lang="en-US" spc="300">
                <a:latin typeface="Arial" charset="0"/>
                <a:ea typeface="Arial" charset="0"/>
                <a:cs typeface="Arial" charset="0"/>
              </a:rPr>
              <a:t> </a:t>
            </a:r>
            <a:r>
              <a:rPr lang="en-US" spc="300" err="1">
                <a:latin typeface="Arial" charset="0"/>
                <a:ea typeface="Arial" charset="0"/>
                <a:cs typeface="Arial" charset="0"/>
              </a:rPr>
              <a:t>clita</a:t>
            </a:r>
            <a:r>
              <a:rPr lang="en-US" spc="300">
                <a:latin typeface="Arial" charset="0"/>
                <a:ea typeface="Arial" charset="0"/>
                <a:cs typeface="Arial" charset="0"/>
              </a:rPr>
              <a:t> </a:t>
            </a:r>
            <a:r>
              <a:rPr lang="en-US" spc="300" err="1">
                <a:latin typeface="Arial" charset="0"/>
                <a:ea typeface="Arial" charset="0"/>
                <a:cs typeface="Arial" charset="0"/>
              </a:rPr>
              <a:t>kuasd</a:t>
            </a:r>
            <a:r>
              <a:rPr lang="en-US" spc="300">
                <a:latin typeface="Arial" charset="0"/>
                <a:ea typeface="Arial" charset="0"/>
                <a:cs typeface="Arial" charset="0"/>
              </a:rPr>
              <a:t> </a:t>
            </a:r>
            <a:r>
              <a:rPr lang="en-US" spc="300" err="1">
                <a:latin typeface="Arial" charset="0"/>
                <a:ea typeface="Arial" charset="0"/>
                <a:cs typeface="Arial" charset="0"/>
              </a:rPr>
              <a:t>gubergren</a:t>
            </a:r>
            <a:r>
              <a:rPr lang="en-US" spc="300">
                <a:latin typeface="Arial" charset="0"/>
                <a:ea typeface="Arial" charset="0"/>
                <a:cs typeface="Arial" charset="0"/>
              </a:rPr>
              <a:t>, </a:t>
            </a:r>
            <a:r>
              <a:rPr lang="en-US" spc="300" err="1">
                <a:latin typeface="Arial" charset="0"/>
                <a:ea typeface="Arial" charset="0"/>
                <a:cs typeface="Arial" charset="0"/>
              </a:rPr>
              <a:t>nosotra</a:t>
            </a:r>
            <a:r>
              <a:rPr lang="en-US" spc="300">
                <a:latin typeface="Arial" charset="0"/>
                <a:ea typeface="Arial" charset="0"/>
                <a:cs typeface="Arial" charset="0"/>
              </a:rPr>
              <a:t> sea.</a:t>
            </a:r>
          </a:p>
        </p:txBody>
      </p:sp>
    </p:spTree>
    <p:extLst>
      <p:ext uri="{BB962C8B-B14F-4D97-AF65-F5344CB8AC3E}">
        <p14:creationId xmlns:p14="http://schemas.microsoft.com/office/powerpoint/2010/main" val="1609487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 Left Image">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667B2583-99B2-B4DF-E28C-45EB15B3FC3B}"/>
              </a:ext>
            </a:extLst>
          </p:cNvPr>
          <p:cNvSpPr/>
          <p:nvPr userDrawn="1"/>
        </p:nvSpPr>
        <p:spPr>
          <a:xfrm>
            <a:off x="74842" y="0"/>
            <a:ext cx="2077611"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6657448" y="622019"/>
            <a:ext cx="4859976" cy="1325563"/>
          </a:xfrm>
        </p:spPr>
        <p:txBody>
          <a:bodyPr>
            <a:noAutofit/>
          </a:bodyPr>
          <a:lstStyle>
            <a:lvl1pPr>
              <a:defRPr sz="4800" b="1" i="0">
                <a:latin typeface="Arial Black" panose="020B0604020202020204" pitchFamily="34" charset="0"/>
                <a:cs typeface="Arial Black" panose="020B0604020202020204" pitchFamily="34" charset="0"/>
              </a:defRPr>
            </a:lvl1pPr>
          </a:lstStyle>
          <a:p>
            <a:r>
              <a:rPr lang="en-US"/>
              <a:t>Click to edit </a:t>
            </a:r>
            <a:br>
              <a:rPr lang="en-US"/>
            </a:br>
            <a:r>
              <a:rPr lang="en-US"/>
              <a:t>Master title</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0"/>
            <a:ext cx="4124120" cy="68580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a:p>
        </p:txBody>
      </p:sp>
      <p:sp>
        <p:nvSpPr>
          <p:cNvPr id="19" name="Text Placeholder 18">
            <a:extLst>
              <a:ext uri="{FF2B5EF4-FFF2-40B4-BE49-F238E27FC236}">
                <a16:creationId xmlns:a16="http://schemas.microsoft.com/office/drawing/2014/main" id="{6887EC71-E857-9E48-2272-738252AC844E}"/>
              </a:ext>
            </a:extLst>
          </p:cNvPr>
          <p:cNvSpPr>
            <a:spLocks noGrp="1"/>
          </p:cNvSpPr>
          <p:nvPr>
            <p:ph type="body" sz="quarter" idx="15" hasCustomPrompt="1"/>
          </p:nvPr>
        </p:nvSpPr>
        <p:spPr>
          <a:xfrm>
            <a:off x="6657446" y="3429000"/>
            <a:ext cx="4860561" cy="1285504"/>
          </a:xfrm>
        </p:spPr>
        <p:txBody>
          <a:bodyPr>
            <a:noAutofit/>
          </a:bodyPr>
          <a:lstStyle>
            <a:lvl1pPr marL="0" indent="0">
              <a:buNone/>
              <a:defRPr sz="1800" spc="100" baseline="0">
                <a:solidFill>
                  <a:schemeClr val="tx1">
                    <a:lumMod val="50000"/>
                    <a:lumOff val="50000"/>
                  </a:schemeClr>
                </a:solidFill>
              </a:defRPr>
            </a:lvl1pPr>
          </a:lstStyle>
          <a:p>
            <a:r>
              <a:rPr lang="en-US" spc="300">
                <a:latin typeface="Arial" charset="0"/>
                <a:ea typeface="Arial" charset="0"/>
                <a:cs typeface="Arial" charset="0"/>
              </a:rPr>
              <a:t>At </a:t>
            </a:r>
            <a:r>
              <a:rPr lang="en-US" spc="300" err="1">
                <a:latin typeface="Arial" charset="0"/>
                <a:ea typeface="Arial" charset="0"/>
                <a:cs typeface="Arial" charset="0"/>
              </a:rPr>
              <a:t>vero</a:t>
            </a:r>
            <a:r>
              <a:rPr lang="en-US" spc="300">
                <a:latin typeface="Arial" charset="0"/>
                <a:ea typeface="Arial" charset="0"/>
                <a:cs typeface="Arial" charset="0"/>
              </a:rPr>
              <a:t> </a:t>
            </a:r>
            <a:r>
              <a:rPr lang="en-US" spc="300" err="1">
                <a:latin typeface="Arial" charset="0"/>
                <a:ea typeface="Arial" charset="0"/>
                <a:cs typeface="Arial" charset="0"/>
              </a:rPr>
              <a:t>eos</a:t>
            </a:r>
            <a:r>
              <a:rPr lang="en-US" spc="300">
                <a:latin typeface="Arial" charset="0"/>
                <a:ea typeface="Arial" charset="0"/>
                <a:cs typeface="Arial" charset="0"/>
              </a:rPr>
              <a:t> et </a:t>
            </a:r>
            <a:r>
              <a:rPr lang="en-US" spc="300" err="1">
                <a:latin typeface="Arial" charset="0"/>
                <a:ea typeface="Arial" charset="0"/>
                <a:cs typeface="Arial" charset="0"/>
              </a:rPr>
              <a:t>accusam</a:t>
            </a:r>
            <a:r>
              <a:rPr lang="en-US" spc="300">
                <a:latin typeface="Arial" charset="0"/>
                <a:ea typeface="Arial" charset="0"/>
                <a:cs typeface="Arial" charset="0"/>
              </a:rPr>
              <a:t> </a:t>
            </a:r>
            <a:r>
              <a:rPr lang="en-US" spc="300" err="1">
                <a:latin typeface="Arial" charset="0"/>
                <a:ea typeface="Arial" charset="0"/>
                <a:cs typeface="Arial" charset="0"/>
              </a:rPr>
              <a:t>eto</a:t>
            </a:r>
            <a:r>
              <a:rPr lang="en-US" spc="300">
                <a:latin typeface="Arial" charset="0"/>
                <a:ea typeface="Arial" charset="0"/>
                <a:cs typeface="Arial" charset="0"/>
              </a:rPr>
              <a:t> </a:t>
            </a:r>
            <a:r>
              <a:rPr lang="en-US" spc="300" err="1">
                <a:latin typeface="Arial" charset="0"/>
                <a:ea typeface="Arial" charset="0"/>
                <a:cs typeface="Arial" charset="0"/>
              </a:rPr>
              <a:t>justo</a:t>
            </a:r>
            <a:r>
              <a:rPr lang="en-US" spc="300">
                <a:latin typeface="Arial" charset="0"/>
                <a:ea typeface="Arial" charset="0"/>
                <a:cs typeface="Arial" charset="0"/>
              </a:rPr>
              <a:t> </a:t>
            </a:r>
            <a:r>
              <a:rPr lang="en-US" spc="300" err="1">
                <a:latin typeface="Arial" charset="0"/>
                <a:ea typeface="Arial" charset="0"/>
                <a:cs typeface="Arial" charset="0"/>
              </a:rPr>
              <a:t>fosduo</a:t>
            </a:r>
            <a:r>
              <a:rPr lang="en-US" spc="300">
                <a:latin typeface="Arial" charset="0"/>
                <a:ea typeface="Arial" charset="0"/>
                <a:cs typeface="Arial" charset="0"/>
              </a:rPr>
              <a:t> </a:t>
            </a:r>
            <a:r>
              <a:rPr lang="en-US" spc="300" err="1">
                <a:latin typeface="Arial" charset="0"/>
                <a:ea typeface="Arial" charset="0"/>
                <a:cs typeface="Arial" charset="0"/>
              </a:rPr>
              <a:t>dolores</a:t>
            </a:r>
            <a:r>
              <a:rPr lang="en-US" spc="300">
                <a:latin typeface="Arial" charset="0"/>
                <a:ea typeface="Arial" charset="0"/>
                <a:cs typeface="Arial" charset="0"/>
              </a:rPr>
              <a:t> </a:t>
            </a:r>
            <a:r>
              <a:rPr lang="en-US" spc="300" err="1">
                <a:latin typeface="Arial" charset="0"/>
                <a:ea typeface="Arial" charset="0"/>
                <a:cs typeface="Arial" charset="0"/>
              </a:rPr>
              <a:t>etoma</a:t>
            </a:r>
            <a:r>
              <a:rPr lang="en-US" spc="300">
                <a:latin typeface="Arial" charset="0"/>
                <a:ea typeface="Arial" charset="0"/>
                <a:cs typeface="Arial" charset="0"/>
              </a:rPr>
              <a:t> jam </a:t>
            </a:r>
            <a:r>
              <a:rPr lang="en-US" spc="300" err="1">
                <a:latin typeface="Arial" charset="0"/>
                <a:ea typeface="Arial" charset="0"/>
                <a:cs typeface="Arial" charset="0"/>
              </a:rPr>
              <a:t>rebum</a:t>
            </a:r>
            <a:r>
              <a:rPr lang="en-US" spc="300">
                <a:latin typeface="Arial" charset="0"/>
                <a:ea typeface="Arial" charset="0"/>
                <a:cs typeface="Arial" charset="0"/>
              </a:rPr>
              <a:t>. </a:t>
            </a:r>
            <a:r>
              <a:rPr lang="en-US" spc="300" err="1">
                <a:latin typeface="Arial" charset="0"/>
                <a:ea typeface="Arial" charset="0"/>
                <a:cs typeface="Arial" charset="0"/>
              </a:rPr>
              <a:t>Steot</a:t>
            </a:r>
            <a:r>
              <a:rPr lang="en-US" spc="300">
                <a:latin typeface="Arial" charset="0"/>
                <a:ea typeface="Arial" charset="0"/>
                <a:cs typeface="Arial" charset="0"/>
              </a:rPr>
              <a:t> </a:t>
            </a:r>
            <a:r>
              <a:rPr lang="en-US" spc="300" err="1">
                <a:latin typeface="Arial" charset="0"/>
                <a:ea typeface="Arial" charset="0"/>
                <a:cs typeface="Arial" charset="0"/>
              </a:rPr>
              <a:t>clita</a:t>
            </a:r>
            <a:r>
              <a:rPr lang="en-US" spc="300">
                <a:latin typeface="Arial" charset="0"/>
                <a:ea typeface="Arial" charset="0"/>
                <a:cs typeface="Arial" charset="0"/>
              </a:rPr>
              <a:t> </a:t>
            </a:r>
            <a:r>
              <a:rPr lang="en-US" spc="300" err="1">
                <a:latin typeface="Arial" charset="0"/>
                <a:ea typeface="Arial" charset="0"/>
                <a:cs typeface="Arial" charset="0"/>
              </a:rPr>
              <a:t>kuasd</a:t>
            </a:r>
            <a:r>
              <a:rPr lang="en-US" spc="300">
                <a:latin typeface="Arial" charset="0"/>
                <a:ea typeface="Arial" charset="0"/>
                <a:cs typeface="Arial" charset="0"/>
              </a:rPr>
              <a:t> </a:t>
            </a:r>
            <a:r>
              <a:rPr lang="en-US" spc="300" err="1">
                <a:latin typeface="Arial" charset="0"/>
                <a:ea typeface="Arial" charset="0"/>
                <a:cs typeface="Arial" charset="0"/>
              </a:rPr>
              <a:t>gubergren</a:t>
            </a:r>
            <a:r>
              <a:rPr lang="en-US" spc="300">
                <a:latin typeface="Arial" charset="0"/>
                <a:ea typeface="Arial" charset="0"/>
                <a:cs typeface="Arial" charset="0"/>
              </a:rPr>
              <a:t>, </a:t>
            </a:r>
            <a:r>
              <a:rPr lang="en-US" spc="300" err="1">
                <a:latin typeface="Arial" charset="0"/>
                <a:ea typeface="Arial" charset="0"/>
                <a:cs typeface="Arial" charset="0"/>
              </a:rPr>
              <a:t>nosotra</a:t>
            </a:r>
            <a:r>
              <a:rPr lang="en-US" spc="300">
                <a:latin typeface="Arial" charset="0"/>
                <a:ea typeface="Arial" charset="0"/>
                <a:cs typeface="Arial" charset="0"/>
              </a:rPr>
              <a:t> sea.</a:t>
            </a:r>
          </a:p>
        </p:txBody>
      </p:sp>
      <p:sp>
        <p:nvSpPr>
          <p:cNvPr id="22" name="Text Placeholder 21">
            <a:extLst>
              <a:ext uri="{FF2B5EF4-FFF2-40B4-BE49-F238E27FC236}">
                <a16:creationId xmlns:a16="http://schemas.microsoft.com/office/drawing/2014/main" id="{42A1F819-547C-B37C-E5EE-03446080B686}"/>
              </a:ext>
            </a:extLst>
          </p:cNvPr>
          <p:cNvSpPr>
            <a:spLocks noGrp="1"/>
          </p:cNvSpPr>
          <p:nvPr>
            <p:ph type="body" sz="quarter" idx="17" hasCustomPrompt="1"/>
          </p:nvPr>
        </p:nvSpPr>
        <p:spPr>
          <a:xfrm>
            <a:off x="6657446" y="4714504"/>
            <a:ext cx="4860561" cy="641721"/>
          </a:xfrm>
        </p:spPr>
        <p:txBody>
          <a:bodyPr anchor="ctr">
            <a:normAutofit/>
          </a:bodyPr>
          <a:lstStyle>
            <a:lvl1pPr marL="0" indent="0">
              <a:buNone/>
              <a:defRPr sz="2000" b="1">
                <a:solidFill>
                  <a:srgbClr val="C0000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SUB-TITLE GOES HERE</a:t>
            </a:r>
          </a:p>
        </p:txBody>
      </p:sp>
      <p:sp>
        <p:nvSpPr>
          <p:cNvPr id="24" name="Text Placeholder 23">
            <a:extLst>
              <a:ext uri="{FF2B5EF4-FFF2-40B4-BE49-F238E27FC236}">
                <a16:creationId xmlns:a16="http://schemas.microsoft.com/office/drawing/2014/main" id="{7D485575-E59B-87D9-2B79-BED4DDF35AB7}"/>
              </a:ext>
            </a:extLst>
          </p:cNvPr>
          <p:cNvSpPr>
            <a:spLocks noGrp="1"/>
          </p:cNvSpPr>
          <p:nvPr>
            <p:ph type="body" sz="quarter" idx="18" hasCustomPrompt="1"/>
          </p:nvPr>
        </p:nvSpPr>
        <p:spPr>
          <a:xfrm>
            <a:off x="6657446" y="2197100"/>
            <a:ext cx="4860561" cy="938213"/>
          </a:xfrm>
        </p:spPr>
        <p:txBody>
          <a:bodyPr>
            <a:normAutofit/>
          </a:bodyPr>
          <a:lstStyle>
            <a:lvl1pPr marL="0" indent="0">
              <a:buNone/>
              <a:defRPr sz="2400"/>
            </a:lvl1pPr>
          </a:lstStyle>
          <a:p>
            <a:pPr lvl="0"/>
            <a:r>
              <a:rPr lang="en-US"/>
              <a:t>Mese </a:t>
            </a:r>
            <a:r>
              <a:rPr lang="en-US" err="1"/>
              <a:t>magmona</a:t>
            </a:r>
            <a:r>
              <a:rPr lang="en-US"/>
              <a:t> </a:t>
            </a:r>
            <a:r>
              <a:rPr lang="en-US" err="1"/>
              <a:t>dreso</a:t>
            </a:r>
            <a:r>
              <a:rPr lang="en-US"/>
              <a:t> </a:t>
            </a:r>
            <a:r>
              <a:rPr lang="en-US" err="1"/>
              <a:t>nade</a:t>
            </a:r>
            <a:r>
              <a:rPr lang="en-US"/>
              <a:t> </a:t>
            </a:r>
            <a:r>
              <a:rPr lang="en-US" err="1"/>
              <a:t>lesdiacw</a:t>
            </a:r>
            <a:r>
              <a:rPr lang="en-US"/>
              <a:t> </a:t>
            </a:r>
            <a:r>
              <a:rPr lang="en-US" err="1"/>
              <a:t>sids</a:t>
            </a:r>
            <a:r>
              <a:rPr lang="en-US"/>
              <a:t>.</a:t>
            </a:r>
          </a:p>
        </p:txBody>
      </p:sp>
      <p:sp>
        <p:nvSpPr>
          <p:cNvPr id="16" name="Text Placeholder 18">
            <a:extLst>
              <a:ext uri="{FF2B5EF4-FFF2-40B4-BE49-F238E27FC236}">
                <a16:creationId xmlns:a16="http://schemas.microsoft.com/office/drawing/2014/main" id="{8989E1A2-AC95-B4B7-E36D-A1945C9A0AA7}"/>
              </a:ext>
            </a:extLst>
          </p:cNvPr>
          <p:cNvSpPr>
            <a:spLocks noGrp="1"/>
          </p:cNvSpPr>
          <p:nvPr>
            <p:ph type="body" sz="quarter" idx="19" hasCustomPrompt="1"/>
          </p:nvPr>
        </p:nvSpPr>
        <p:spPr>
          <a:xfrm>
            <a:off x="6657446" y="5367131"/>
            <a:ext cx="4860561" cy="1285504"/>
          </a:xfrm>
        </p:spPr>
        <p:txBody>
          <a:bodyPr>
            <a:noAutofit/>
          </a:bodyPr>
          <a:lstStyle>
            <a:lvl1pPr marL="0" indent="0">
              <a:buNone/>
              <a:defRPr sz="1800" spc="100" baseline="0">
                <a:solidFill>
                  <a:schemeClr val="tx2">
                    <a:lumMod val="90000"/>
                  </a:schemeClr>
                </a:solidFill>
              </a:defRPr>
            </a:lvl1pPr>
          </a:lstStyle>
          <a:p>
            <a:r>
              <a:rPr lang="en-US" spc="300">
                <a:latin typeface="Arial" charset="0"/>
                <a:ea typeface="Arial" charset="0"/>
                <a:cs typeface="Arial" charset="0"/>
              </a:rPr>
              <a:t>At </a:t>
            </a:r>
            <a:r>
              <a:rPr lang="en-US" spc="300" err="1">
                <a:latin typeface="Arial" charset="0"/>
                <a:ea typeface="Arial" charset="0"/>
                <a:cs typeface="Arial" charset="0"/>
              </a:rPr>
              <a:t>vero</a:t>
            </a:r>
            <a:r>
              <a:rPr lang="en-US" spc="300">
                <a:latin typeface="Arial" charset="0"/>
                <a:ea typeface="Arial" charset="0"/>
                <a:cs typeface="Arial" charset="0"/>
              </a:rPr>
              <a:t> </a:t>
            </a:r>
            <a:r>
              <a:rPr lang="en-US" spc="300" err="1">
                <a:latin typeface="Arial" charset="0"/>
                <a:ea typeface="Arial" charset="0"/>
                <a:cs typeface="Arial" charset="0"/>
              </a:rPr>
              <a:t>eos</a:t>
            </a:r>
            <a:r>
              <a:rPr lang="en-US" spc="300">
                <a:latin typeface="Arial" charset="0"/>
                <a:ea typeface="Arial" charset="0"/>
                <a:cs typeface="Arial" charset="0"/>
              </a:rPr>
              <a:t> et </a:t>
            </a:r>
            <a:r>
              <a:rPr lang="en-US" spc="300" err="1">
                <a:latin typeface="Arial" charset="0"/>
                <a:ea typeface="Arial" charset="0"/>
                <a:cs typeface="Arial" charset="0"/>
              </a:rPr>
              <a:t>accusam</a:t>
            </a:r>
            <a:r>
              <a:rPr lang="en-US" spc="300">
                <a:latin typeface="Arial" charset="0"/>
                <a:ea typeface="Arial" charset="0"/>
                <a:cs typeface="Arial" charset="0"/>
              </a:rPr>
              <a:t> </a:t>
            </a:r>
            <a:r>
              <a:rPr lang="en-US" spc="300" err="1">
                <a:latin typeface="Arial" charset="0"/>
                <a:ea typeface="Arial" charset="0"/>
                <a:cs typeface="Arial" charset="0"/>
              </a:rPr>
              <a:t>eto</a:t>
            </a:r>
            <a:r>
              <a:rPr lang="en-US" spc="300">
                <a:latin typeface="Arial" charset="0"/>
                <a:ea typeface="Arial" charset="0"/>
                <a:cs typeface="Arial" charset="0"/>
              </a:rPr>
              <a:t> </a:t>
            </a:r>
            <a:r>
              <a:rPr lang="en-US" spc="300" err="1">
                <a:latin typeface="Arial" charset="0"/>
                <a:ea typeface="Arial" charset="0"/>
                <a:cs typeface="Arial" charset="0"/>
              </a:rPr>
              <a:t>justo</a:t>
            </a:r>
            <a:r>
              <a:rPr lang="en-US" spc="300">
                <a:latin typeface="Arial" charset="0"/>
                <a:ea typeface="Arial" charset="0"/>
                <a:cs typeface="Arial" charset="0"/>
              </a:rPr>
              <a:t> </a:t>
            </a:r>
            <a:r>
              <a:rPr lang="en-US" spc="300" err="1">
                <a:latin typeface="Arial" charset="0"/>
                <a:ea typeface="Arial" charset="0"/>
                <a:cs typeface="Arial" charset="0"/>
              </a:rPr>
              <a:t>fosduo</a:t>
            </a:r>
            <a:r>
              <a:rPr lang="en-US" spc="300">
                <a:latin typeface="Arial" charset="0"/>
                <a:ea typeface="Arial" charset="0"/>
                <a:cs typeface="Arial" charset="0"/>
              </a:rPr>
              <a:t> </a:t>
            </a:r>
            <a:r>
              <a:rPr lang="en-US" spc="300" err="1">
                <a:latin typeface="Arial" charset="0"/>
                <a:ea typeface="Arial" charset="0"/>
                <a:cs typeface="Arial" charset="0"/>
              </a:rPr>
              <a:t>dolores</a:t>
            </a:r>
            <a:r>
              <a:rPr lang="en-US" spc="300">
                <a:latin typeface="Arial" charset="0"/>
                <a:ea typeface="Arial" charset="0"/>
                <a:cs typeface="Arial" charset="0"/>
              </a:rPr>
              <a:t> </a:t>
            </a:r>
            <a:r>
              <a:rPr lang="en-US" spc="300" err="1">
                <a:latin typeface="Arial" charset="0"/>
                <a:ea typeface="Arial" charset="0"/>
                <a:cs typeface="Arial" charset="0"/>
              </a:rPr>
              <a:t>etoma</a:t>
            </a:r>
            <a:r>
              <a:rPr lang="en-US" spc="300">
                <a:latin typeface="Arial" charset="0"/>
                <a:ea typeface="Arial" charset="0"/>
                <a:cs typeface="Arial" charset="0"/>
              </a:rPr>
              <a:t> jam </a:t>
            </a:r>
            <a:r>
              <a:rPr lang="en-US" spc="300" err="1">
                <a:latin typeface="Arial" charset="0"/>
                <a:ea typeface="Arial" charset="0"/>
                <a:cs typeface="Arial" charset="0"/>
              </a:rPr>
              <a:t>rebum</a:t>
            </a:r>
            <a:r>
              <a:rPr lang="en-US" spc="300">
                <a:latin typeface="Arial" charset="0"/>
                <a:ea typeface="Arial" charset="0"/>
                <a:cs typeface="Arial" charset="0"/>
              </a:rPr>
              <a:t>. </a:t>
            </a:r>
            <a:r>
              <a:rPr lang="en-US" spc="300" err="1">
                <a:latin typeface="Arial" charset="0"/>
                <a:ea typeface="Arial" charset="0"/>
                <a:cs typeface="Arial" charset="0"/>
              </a:rPr>
              <a:t>Steot</a:t>
            </a:r>
            <a:r>
              <a:rPr lang="en-US" spc="300">
                <a:latin typeface="Arial" charset="0"/>
                <a:ea typeface="Arial" charset="0"/>
                <a:cs typeface="Arial" charset="0"/>
              </a:rPr>
              <a:t> </a:t>
            </a:r>
            <a:r>
              <a:rPr lang="en-US" spc="300" err="1">
                <a:latin typeface="Arial" charset="0"/>
                <a:ea typeface="Arial" charset="0"/>
                <a:cs typeface="Arial" charset="0"/>
              </a:rPr>
              <a:t>clita</a:t>
            </a:r>
            <a:r>
              <a:rPr lang="en-US" spc="300">
                <a:latin typeface="Arial" charset="0"/>
                <a:ea typeface="Arial" charset="0"/>
                <a:cs typeface="Arial" charset="0"/>
              </a:rPr>
              <a:t> </a:t>
            </a:r>
            <a:r>
              <a:rPr lang="en-US" spc="300" err="1">
                <a:latin typeface="Arial" charset="0"/>
                <a:ea typeface="Arial" charset="0"/>
                <a:cs typeface="Arial" charset="0"/>
              </a:rPr>
              <a:t>kuasd</a:t>
            </a:r>
            <a:r>
              <a:rPr lang="en-US" spc="300">
                <a:latin typeface="Arial" charset="0"/>
                <a:ea typeface="Arial" charset="0"/>
                <a:cs typeface="Arial" charset="0"/>
              </a:rPr>
              <a:t> </a:t>
            </a:r>
            <a:r>
              <a:rPr lang="en-US" spc="300" err="1">
                <a:latin typeface="Arial" charset="0"/>
                <a:ea typeface="Arial" charset="0"/>
                <a:cs typeface="Arial" charset="0"/>
              </a:rPr>
              <a:t>gubergren</a:t>
            </a:r>
            <a:r>
              <a:rPr lang="en-US" spc="300">
                <a:latin typeface="Arial" charset="0"/>
                <a:ea typeface="Arial" charset="0"/>
                <a:cs typeface="Arial" charset="0"/>
              </a:rPr>
              <a:t>, </a:t>
            </a:r>
            <a:r>
              <a:rPr lang="en-US" spc="300" err="1">
                <a:latin typeface="Arial" charset="0"/>
                <a:ea typeface="Arial" charset="0"/>
                <a:cs typeface="Arial" charset="0"/>
              </a:rPr>
              <a:t>nosotra</a:t>
            </a:r>
            <a:r>
              <a:rPr lang="en-US" spc="300">
                <a:latin typeface="Arial" charset="0"/>
                <a:ea typeface="Arial" charset="0"/>
                <a:cs typeface="Arial" charset="0"/>
              </a:rPr>
              <a:t> sea.</a:t>
            </a:r>
          </a:p>
        </p:txBody>
      </p:sp>
    </p:spTree>
    <p:extLst>
      <p:ext uri="{BB962C8B-B14F-4D97-AF65-F5344CB8AC3E}">
        <p14:creationId xmlns:p14="http://schemas.microsoft.com/office/powerpoint/2010/main" val="2010339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 Bottom Right Image">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14D4F30D-AB14-D808-B704-8902619577B5}"/>
              </a:ext>
            </a:extLst>
          </p:cNvPr>
          <p:cNvSpPr/>
          <p:nvPr userDrawn="1"/>
        </p:nvSpPr>
        <p:spPr>
          <a:xfrm>
            <a:off x="74842" y="0"/>
            <a:ext cx="2077611"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514602" y="622019"/>
            <a:ext cx="4534380" cy="2271652"/>
          </a:xfrm>
        </p:spPr>
        <p:txBody>
          <a:bodyPr anchor="t">
            <a:noAutofit/>
          </a:bodyPr>
          <a:lstStyle>
            <a:lvl1pPr>
              <a:defRPr sz="4800" b="1" i="0">
                <a:latin typeface="Arial Black" panose="020B0604020202020204" pitchFamily="34" charset="0"/>
                <a:cs typeface="Arial Black" panose="020B0604020202020204" pitchFamily="34" charset="0"/>
              </a:defRPr>
            </a:lvl1pPr>
          </a:lstStyle>
          <a:p>
            <a:r>
              <a:rPr lang="en-US"/>
              <a:t>Click to edit </a:t>
            </a:r>
            <a:br>
              <a:rPr lang="en-US"/>
            </a:br>
            <a:r>
              <a:rPr lang="en-US"/>
              <a:t>Master title</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514602" y="3104908"/>
            <a:ext cx="4182573" cy="2585259"/>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a:p>
        </p:txBody>
      </p:sp>
      <p:sp>
        <p:nvSpPr>
          <p:cNvPr id="22" name="Text Placeholder 21">
            <a:extLst>
              <a:ext uri="{FF2B5EF4-FFF2-40B4-BE49-F238E27FC236}">
                <a16:creationId xmlns:a16="http://schemas.microsoft.com/office/drawing/2014/main" id="{42A1F819-547C-B37C-E5EE-03446080B686}"/>
              </a:ext>
            </a:extLst>
          </p:cNvPr>
          <p:cNvSpPr>
            <a:spLocks noGrp="1"/>
          </p:cNvSpPr>
          <p:nvPr>
            <p:ph type="body" sz="quarter" idx="17" hasCustomPrompt="1"/>
          </p:nvPr>
        </p:nvSpPr>
        <p:spPr>
          <a:xfrm>
            <a:off x="7515523" y="3617985"/>
            <a:ext cx="4387364" cy="641721"/>
          </a:xfrm>
        </p:spPr>
        <p:txBody>
          <a:bodyPr anchor="ctr">
            <a:normAutofit/>
          </a:bodyPr>
          <a:lstStyle>
            <a:lvl1pPr marL="0" indent="0">
              <a:buNone/>
              <a:defRPr sz="1800" b="1">
                <a:solidFill>
                  <a:srgbClr val="C0000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SUB-TITLE GOES HERE</a:t>
            </a:r>
          </a:p>
        </p:txBody>
      </p:sp>
      <p:sp>
        <p:nvSpPr>
          <p:cNvPr id="26" name="Text Placeholder 25">
            <a:extLst>
              <a:ext uri="{FF2B5EF4-FFF2-40B4-BE49-F238E27FC236}">
                <a16:creationId xmlns:a16="http://schemas.microsoft.com/office/drawing/2014/main" id="{3F1C623E-BEC7-0E72-0939-499D322F8A14}"/>
              </a:ext>
            </a:extLst>
          </p:cNvPr>
          <p:cNvSpPr>
            <a:spLocks noGrp="1"/>
          </p:cNvSpPr>
          <p:nvPr>
            <p:ph type="body" sz="quarter" idx="18" hasCustomPrompt="1"/>
          </p:nvPr>
        </p:nvSpPr>
        <p:spPr>
          <a:xfrm>
            <a:off x="7515225" y="798512"/>
            <a:ext cx="4387850" cy="2814761"/>
          </a:xfrm>
        </p:spPr>
        <p:txBody>
          <a:bodyPr>
            <a:normAutofit/>
          </a:bodyPr>
          <a:lstStyle>
            <a:lvl1pPr marL="0" indent="0">
              <a:buNone/>
              <a:defRPr sz="1800" spc="150" baseline="0">
                <a:solidFill>
                  <a:schemeClr val="tx1">
                    <a:lumMod val="50000"/>
                    <a:lumOff val="50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Proin </a:t>
            </a:r>
            <a:r>
              <a:rPr lang="en-US" err="1"/>
              <a:t>venenatis</a:t>
            </a:r>
            <a:r>
              <a:rPr lang="en-US"/>
              <a:t> </a:t>
            </a:r>
            <a:r>
              <a:rPr lang="en-US" err="1"/>
              <a:t>erat</a:t>
            </a:r>
            <a:r>
              <a:rPr lang="en-US"/>
              <a:t> id </a:t>
            </a:r>
            <a:r>
              <a:rPr lang="en-US" err="1"/>
              <a:t>sapien</a:t>
            </a:r>
            <a:r>
              <a:rPr lang="en-US"/>
              <a:t> </a:t>
            </a:r>
            <a:r>
              <a:rPr lang="en-US" err="1"/>
              <a:t>euismod</a:t>
            </a:r>
            <a:r>
              <a:rPr lang="en-US"/>
              <a:t>, et </a:t>
            </a:r>
            <a:r>
              <a:rPr lang="en-US" err="1"/>
              <a:t>molestie</a:t>
            </a:r>
            <a:r>
              <a:rPr lang="en-US"/>
              <a:t> </a:t>
            </a:r>
            <a:r>
              <a:rPr lang="en-US" err="1"/>
              <a:t>nisl</a:t>
            </a:r>
            <a:r>
              <a:rPr lang="en-US"/>
              <a:t> gravida. Proin </a:t>
            </a:r>
            <a:r>
              <a:rPr lang="en-US" err="1"/>
              <a:t>accumsan</a:t>
            </a:r>
            <a:r>
              <a:rPr lang="en-US"/>
              <a:t> </a:t>
            </a:r>
            <a:r>
              <a:rPr lang="en-US" err="1"/>
              <a:t>tellus</a:t>
            </a:r>
            <a:r>
              <a:rPr lang="en-US"/>
              <a:t> sit </a:t>
            </a:r>
            <a:r>
              <a:rPr lang="en-US" err="1"/>
              <a:t>amet</a:t>
            </a:r>
            <a:r>
              <a:rPr lang="en-US"/>
              <a:t> </a:t>
            </a:r>
            <a:r>
              <a:rPr lang="en-US" err="1"/>
              <a:t>sem</a:t>
            </a:r>
            <a:r>
              <a:rPr lang="en-US"/>
              <a:t> </a:t>
            </a:r>
            <a:r>
              <a:rPr lang="en-US" err="1"/>
              <a:t>varius</a:t>
            </a:r>
            <a:r>
              <a:rPr lang="en-US"/>
              <a:t>, in </a:t>
            </a:r>
            <a:r>
              <a:rPr lang="en-US" err="1"/>
              <a:t>rutrum</a:t>
            </a:r>
            <a:r>
              <a:rPr lang="en-US"/>
              <a:t> </a:t>
            </a:r>
            <a:r>
              <a:rPr lang="en-US" err="1"/>
              <a:t>urna</a:t>
            </a:r>
            <a:r>
              <a:rPr lang="en-US"/>
              <a:t> </a:t>
            </a:r>
            <a:r>
              <a:rPr lang="en-US" err="1"/>
              <a:t>tempor</a:t>
            </a:r>
            <a:r>
              <a:rPr lang="en-US"/>
              <a:t>. Nunc sit </a:t>
            </a:r>
            <a:r>
              <a:rPr lang="en-US" err="1"/>
              <a:t>amet</a:t>
            </a:r>
            <a:r>
              <a:rPr lang="en-US"/>
              <a:t> </a:t>
            </a:r>
            <a:r>
              <a:rPr lang="en-US" err="1"/>
              <a:t>dignissim</a:t>
            </a:r>
            <a:r>
              <a:rPr lang="en-US"/>
              <a:t> </a:t>
            </a:r>
            <a:r>
              <a:rPr lang="en-US" err="1"/>
              <a:t>erat</a:t>
            </a:r>
            <a:r>
              <a:rPr lang="en-US"/>
              <a:t>, non </a:t>
            </a:r>
            <a:r>
              <a:rPr lang="en-US" err="1"/>
              <a:t>rhoncus</a:t>
            </a:r>
            <a:r>
              <a:rPr lang="en-US"/>
              <a:t> </a:t>
            </a:r>
            <a:r>
              <a:rPr lang="en-US" err="1"/>
              <a:t>nulla</a:t>
            </a:r>
            <a:r>
              <a:rPr lang="en-US"/>
              <a:t>. Proin vitae </a:t>
            </a:r>
            <a:r>
              <a:rPr lang="en-US" err="1"/>
              <a:t>orci</a:t>
            </a:r>
            <a:r>
              <a:rPr lang="en-US"/>
              <a:t> ac </a:t>
            </a:r>
            <a:r>
              <a:rPr lang="en-US" err="1"/>
              <a:t>purus</a:t>
            </a:r>
            <a:r>
              <a:rPr lang="en-US"/>
              <a:t> vestibulum </a:t>
            </a:r>
            <a:r>
              <a:rPr lang="en-US" err="1"/>
              <a:t>pretium</a:t>
            </a:r>
            <a:r>
              <a:rPr lang="en-US"/>
              <a:t>.</a:t>
            </a:r>
          </a:p>
        </p:txBody>
      </p:sp>
      <p:sp>
        <p:nvSpPr>
          <p:cNvPr id="27" name="Text Placeholder 25">
            <a:extLst>
              <a:ext uri="{FF2B5EF4-FFF2-40B4-BE49-F238E27FC236}">
                <a16:creationId xmlns:a16="http://schemas.microsoft.com/office/drawing/2014/main" id="{3A746DC0-0714-A282-DA99-0DCED36FA330}"/>
              </a:ext>
            </a:extLst>
          </p:cNvPr>
          <p:cNvSpPr>
            <a:spLocks noGrp="1"/>
          </p:cNvSpPr>
          <p:nvPr>
            <p:ph type="body" sz="quarter" idx="19" hasCustomPrompt="1"/>
          </p:nvPr>
        </p:nvSpPr>
        <p:spPr>
          <a:xfrm>
            <a:off x="7515225" y="4270917"/>
            <a:ext cx="4387850" cy="2204695"/>
          </a:xfrm>
        </p:spPr>
        <p:txBody>
          <a:bodyPr>
            <a:normAutofit/>
          </a:bodyPr>
          <a:lstStyle>
            <a:lvl1pPr marL="0" indent="0">
              <a:buNone/>
              <a:defRPr sz="1800" spc="150" baseline="0">
                <a:solidFill>
                  <a:schemeClr val="tx1">
                    <a:lumMod val="50000"/>
                    <a:lumOff val="50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Proin </a:t>
            </a:r>
            <a:r>
              <a:rPr lang="en-US" err="1"/>
              <a:t>venenatis</a:t>
            </a:r>
            <a:r>
              <a:rPr lang="en-US"/>
              <a:t> </a:t>
            </a:r>
            <a:r>
              <a:rPr lang="en-US" err="1"/>
              <a:t>erat</a:t>
            </a:r>
            <a:r>
              <a:rPr lang="en-US"/>
              <a:t> id </a:t>
            </a:r>
            <a:r>
              <a:rPr lang="en-US" err="1"/>
              <a:t>sapien</a:t>
            </a:r>
            <a:r>
              <a:rPr lang="en-US"/>
              <a:t> </a:t>
            </a:r>
            <a:r>
              <a:rPr lang="en-US" err="1"/>
              <a:t>euismod</a:t>
            </a:r>
            <a:r>
              <a:rPr lang="en-US"/>
              <a:t>, et </a:t>
            </a:r>
            <a:r>
              <a:rPr lang="en-US" err="1"/>
              <a:t>molestie</a:t>
            </a:r>
            <a:r>
              <a:rPr lang="en-US"/>
              <a:t> </a:t>
            </a:r>
            <a:r>
              <a:rPr lang="en-US" err="1"/>
              <a:t>nisl</a:t>
            </a:r>
            <a:r>
              <a:rPr lang="en-US"/>
              <a:t> gravida. Proin </a:t>
            </a:r>
            <a:r>
              <a:rPr lang="en-US" err="1"/>
              <a:t>accumsan</a:t>
            </a:r>
            <a:r>
              <a:rPr lang="en-US"/>
              <a:t> </a:t>
            </a:r>
            <a:r>
              <a:rPr lang="en-US" err="1"/>
              <a:t>tellus</a:t>
            </a:r>
            <a:r>
              <a:rPr lang="en-US"/>
              <a:t> sit </a:t>
            </a:r>
            <a:r>
              <a:rPr lang="en-US" err="1"/>
              <a:t>amet</a:t>
            </a:r>
            <a:r>
              <a:rPr lang="en-US"/>
              <a:t>.</a:t>
            </a:r>
          </a:p>
        </p:txBody>
      </p:sp>
    </p:spTree>
    <p:extLst>
      <p:ext uri="{BB962C8B-B14F-4D97-AF65-F5344CB8AC3E}">
        <p14:creationId xmlns:p14="http://schemas.microsoft.com/office/powerpoint/2010/main" val="1383674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eople Features">
    <p:spTree>
      <p:nvGrpSpPr>
        <p:cNvPr id="1" name=""/>
        <p:cNvGrpSpPr/>
        <p:nvPr/>
      </p:nvGrpSpPr>
      <p:grpSpPr>
        <a:xfrm>
          <a:off x="0" y="0"/>
          <a:ext cx="0" cy="0"/>
          <a:chOff x="0" y="0"/>
          <a:chExt cx="0" cy="0"/>
        </a:xfrm>
      </p:grpSpPr>
      <p:sp>
        <p:nvSpPr>
          <p:cNvPr id="5" name="Shape 262">
            <a:extLst>
              <a:ext uri="{FF2B5EF4-FFF2-40B4-BE49-F238E27FC236}">
                <a16:creationId xmlns:a16="http://schemas.microsoft.com/office/drawing/2014/main" id="{2D15BCAD-93A7-8B33-BAEB-73BA04DF999F}"/>
              </a:ext>
            </a:extLst>
          </p:cNvPr>
          <p:cNvSpPr/>
          <p:nvPr userDrawn="1"/>
        </p:nvSpPr>
        <p:spPr>
          <a:xfrm>
            <a:off x="74842" y="0"/>
            <a:ext cx="2077611"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514600" y="365125"/>
            <a:ext cx="8839200" cy="1325563"/>
          </a:xfrm>
        </p:spPr>
        <p:txBody>
          <a:bodyPr/>
          <a:lstStyle>
            <a:lvl1pPr>
              <a:defRPr b="1" i="0">
                <a:latin typeface="Arial Black" panose="020B0604020202020204" pitchFamily="34" charset="0"/>
                <a:cs typeface="Arial Black" panose="020B0604020202020204" pitchFamily="34" charset="0"/>
              </a:defRPr>
            </a:lvl1pPr>
          </a:lstStyle>
          <a:p>
            <a:r>
              <a:rPr lang="en-US"/>
              <a:t>People Features</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
        <p:nvSpPr>
          <p:cNvPr id="6" name="Picture Placeholder 5">
            <a:extLst>
              <a:ext uri="{FF2B5EF4-FFF2-40B4-BE49-F238E27FC236}">
                <a16:creationId xmlns:a16="http://schemas.microsoft.com/office/drawing/2014/main" id="{EF553C87-65A6-A871-D655-DEF655087E12}"/>
              </a:ext>
            </a:extLst>
          </p:cNvPr>
          <p:cNvSpPr>
            <a:spLocks noGrp="1"/>
          </p:cNvSpPr>
          <p:nvPr>
            <p:ph type="pic" sz="quarter" idx="17" hasCustomPrompt="1"/>
          </p:nvPr>
        </p:nvSpPr>
        <p:spPr>
          <a:xfrm>
            <a:off x="6112772" y="1858648"/>
            <a:ext cx="2077611" cy="2077610"/>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a:t>Insert Picture</a:t>
            </a:r>
          </a:p>
        </p:txBody>
      </p:sp>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3134771" y="1877707"/>
            <a:ext cx="2077611" cy="2077610"/>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a:t>Insert Picture</a:t>
            </a:r>
          </a:p>
        </p:txBody>
      </p:sp>
      <p:sp>
        <p:nvSpPr>
          <p:cNvPr id="17" name="Picture Placeholder 5">
            <a:extLst>
              <a:ext uri="{FF2B5EF4-FFF2-40B4-BE49-F238E27FC236}">
                <a16:creationId xmlns:a16="http://schemas.microsoft.com/office/drawing/2014/main" id="{56CC4215-AB42-0FFD-C725-2095D4F7C7B8}"/>
              </a:ext>
            </a:extLst>
          </p:cNvPr>
          <p:cNvSpPr>
            <a:spLocks noGrp="1"/>
          </p:cNvSpPr>
          <p:nvPr>
            <p:ph type="pic" sz="quarter" idx="19" hasCustomPrompt="1"/>
          </p:nvPr>
        </p:nvSpPr>
        <p:spPr>
          <a:xfrm>
            <a:off x="9080149" y="1858648"/>
            <a:ext cx="2077611" cy="2077610"/>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a:t>Insert Picture</a:t>
            </a:r>
          </a:p>
        </p:txBody>
      </p:sp>
      <p:sp>
        <p:nvSpPr>
          <p:cNvPr id="19" name="Text Placeholder 18">
            <a:extLst>
              <a:ext uri="{FF2B5EF4-FFF2-40B4-BE49-F238E27FC236}">
                <a16:creationId xmlns:a16="http://schemas.microsoft.com/office/drawing/2014/main" id="{ABEF1FAF-27E8-51D5-5344-FD93BDAE40F0}"/>
              </a:ext>
            </a:extLst>
          </p:cNvPr>
          <p:cNvSpPr>
            <a:spLocks noGrp="1"/>
          </p:cNvSpPr>
          <p:nvPr>
            <p:ph type="body" sz="quarter" idx="20" hasCustomPrompt="1"/>
          </p:nvPr>
        </p:nvSpPr>
        <p:spPr>
          <a:xfrm>
            <a:off x="2826186" y="4180948"/>
            <a:ext cx="2694783" cy="451860"/>
          </a:xfrm>
        </p:spPr>
        <p:txBody>
          <a:bodyPr>
            <a:noAutofit/>
          </a:bodyPr>
          <a:lstStyle>
            <a:lvl1pPr marL="0" indent="0" algn="ctr">
              <a:buNone/>
              <a:defRPr sz="2400" b="1" spc="100" baseline="0">
                <a:solidFill>
                  <a:srgbClr val="C00000"/>
                </a:solidFill>
              </a:defRPr>
            </a:lvl1pPr>
          </a:lstStyle>
          <a:p>
            <a:pPr lvl="0"/>
            <a:r>
              <a:rPr lang="en-US"/>
              <a:t>FIRST LAST</a:t>
            </a:r>
          </a:p>
        </p:txBody>
      </p:sp>
      <p:sp>
        <p:nvSpPr>
          <p:cNvPr id="20" name="Text Placeholder 18">
            <a:extLst>
              <a:ext uri="{FF2B5EF4-FFF2-40B4-BE49-F238E27FC236}">
                <a16:creationId xmlns:a16="http://schemas.microsoft.com/office/drawing/2014/main" id="{2D57FF34-D104-A5CB-2DB7-71C9ABBCB6A6}"/>
              </a:ext>
            </a:extLst>
          </p:cNvPr>
          <p:cNvSpPr>
            <a:spLocks noGrp="1"/>
          </p:cNvSpPr>
          <p:nvPr>
            <p:ph type="body" sz="quarter" idx="21" hasCustomPrompt="1"/>
          </p:nvPr>
        </p:nvSpPr>
        <p:spPr>
          <a:xfrm>
            <a:off x="5798875" y="4180948"/>
            <a:ext cx="2694783" cy="451860"/>
          </a:xfrm>
        </p:spPr>
        <p:txBody>
          <a:bodyPr>
            <a:noAutofit/>
          </a:bodyPr>
          <a:lstStyle>
            <a:lvl1pPr marL="0" indent="0" algn="ctr">
              <a:buNone/>
              <a:defRPr sz="2400" b="1" spc="100" baseline="0">
                <a:solidFill>
                  <a:srgbClr val="C00000"/>
                </a:solidFill>
              </a:defRPr>
            </a:lvl1pPr>
          </a:lstStyle>
          <a:p>
            <a:pPr lvl="0"/>
            <a:r>
              <a:rPr lang="en-US"/>
              <a:t>FIRST LAST</a:t>
            </a:r>
          </a:p>
        </p:txBody>
      </p:sp>
      <p:sp>
        <p:nvSpPr>
          <p:cNvPr id="21" name="Text Placeholder 18">
            <a:extLst>
              <a:ext uri="{FF2B5EF4-FFF2-40B4-BE49-F238E27FC236}">
                <a16:creationId xmlns:a16="http://schemas.microsoft.com/office/drawing/2014/main" id="{A8A1B3C8-31DA-2FC7-D265-3E2DD35BF6D4}"/>
              </a:ext>
            </a:extLst>
          </p:cNvPr>
          <p:cNvSpPr>
            <a:spLocks noGrp="1"/>
          </p:cNvSpPr>
          <p:nvPr>
            <p:ph type="body" sz="quarter" idx="22" hasCustomPrompt="1"/>
          </p:nvPr>
        </p:nvSpPr>
        <p:spPr>
          <a:xfrm>
            <a:off x="8771564" y="4180948"/>
            <a:ext cx="2694783" cy="451860"/>
          </a:xfrm>
        </p:spPr>
        <p:txBody>
          <a:bodyPr>
            <a:noAutofit/>
          </a:bodyPr>
          <a:lstStyle>
            <a:lvl1pPr marL="0" indent="0" algn="ctr">
              <a:buNone/>
              <a:defRPr sz="2400" b="1" spc="100" baseline="0">
                <a:solidFill>
                  <a:srgbClr val="C00000"/>
                </a:solidFill>
              </a:defRPr>
            </a:lvl1pPr>
          </a:lstStyle>
          <a:p>
            <a:pPr lvl="0"/>
            <a:r>
              <a:rPr lang="en-US"/>
              <a:t>FIRST LAST</a:t>
            </a:r>
          </a:p>
        </p:txBody>
      </p:sp>
      <p:sp>
        <p:nvSpPr>
          <p:cNvPr id="22" name="Text Placeholder 18">
            <a:extLst>
              <a:ext uri="{FF2B5EF4-FFF2-40B4-BE49-F238E27FC236}">
                <a16:creationId xmlns:a16="http://schemas.microsoft.com/office/drawing/2014/main" id="{6F9EECED-71AB-5E61-4B97-4FF5F66BD42B}"/>
              </a:ext>
            </a:extLst>
          </p:cNvPr>
          <p:cNvSpPr>
            <a:spLocks noGrp="1"/>
          </p:cNvSpPr>
          <p:nvPr>
            <p:ph type="body" sz="quarter" idx="23" hasCustomPrompt="1"/>
          </p:nvPr>
        </p:nvSpPr>
        <p:spPr>
          <a:xfrm>
            <a:off x="2826186" y="4632210"/>
            <a:ext cx="2694783" cy="595287"/>
          </a:xfrm>
        </p:spPr>
        <p:txBody>
          <a:bodyPr>
            <a:normAutofit/>
          </a:bodyPr>
          <a:lstStyle>
            <a:lvl1pPr marL="0" indent="0" algn="ctr">
              <a:buNone/>
              <a:defRPr sz="1800" spc="100" baseline="0">
                <a:solidFill>
                  <a:schemeClr val="tx1">
                    <a:lumMod val="50000"/>
                    <a:lumOff val="50000"/>
                  </a:schemeClr>
                </a:solidFill>
              </a:defRPr>
            </a:lvl1pPr>
          </a:lstStyle>
          <a:p>
            <a:pPr lvl="0"/>
            <a:r>
              <a:rPr lang="en-US"/>
              <a:t>Insert Title Here</a:t>
            </a:r>
          </a:p>
        </p:txBody>
      </p:sp>
      <p:sp>
        <p:nvSpPr>
          <p:cNvPr id="23" name="Text Placeholder 18">
            <a:extLst>
              <a:ext uri="{FF2B5EF4-FFF2-40B4-BE49-F238E27FC236}">
                <a16:creationId xmlns:a16="http://schemas.microsoft.com/office/drawing/2014/main" id="{0BA9E503-89D7-B0CC-7048-4B879D6DE1E8}"/>
              </a:ext>
            </a:extLst>
          </p:cNvPr>
          <p:cNvSpPr>
            <a:spLocks noGrp="1"/>
          </p:cNvSpPr>
          <p:nvPr>
            <p:ph type="body" sz="quarter" idx="24" hasCustomPrompt="1"/>
          </p:nvPr>
        </p:nvSpPr>
        <p:spPr>
          <a:xfrm>
            <a:off x="2826186" y="5313596"/>
            <a:ext cx="2694783" cy="960494"/>
          </a:xfrm>
        </p:spPr>
        <p:txBody>
          <a:bodyPr>
            <a:noAutofit/>
          </a:bodyPr>
          <a:lstStyle>
            <a:lvl1pPr marL="0" indent="0" algn="ctr">
              <a:buNone/>
              <a:defRPr sz="1600" spc="100" baseline="0">
                <a:solidFill>
                  <a:schemeClr val="tx1"/>
                </a:solidFill>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p>
        </p:txBody>
      </p:sp>
      <p:sp>
        <p:nvSpPr>
          <p:cNvPr id="24" name="Text Placeholder 18">
            <a:extLst>
              <a:ext uri="{FF2B5EF4-FFF2-40B4-BE49-F238E27FC236}">
                <a16:creationId xmlns:a16="http://schemas.microsoft.com/office/drawing/2014/main" id="{BF63E94D-E683-BFEE-9BC6-B17D7AE7CF69}"/>
              </a:ext>
            </a:extLst>
          </p:cNvPr>
          <p:cNvSpPr>
            <a:spLocks noGrp="1"/>
          </p:cNvSpPr>
          <p:nvPr>
            <p:ph type="body" sz="quarter" idx="25" hasCustomPrompt="1"/>
          </p:nvPr>
        </p:nvSpPr>
        <p:spPr>
          <a:xfrm>
            <a:off x="5795018" y="4632210"/>
            <a:ext cx="2694783" cy="595287"/>
          </a:xfrm>
        </p:spPr>
        <p:txBody>
          <a:bodyPr>
            <a:normAutofit/>
          </a:bodyPr>
          <a:lstStyle>
            <a:lvl1pPr marL="0" indent="0" algn="ctr">
              <a:buNone/>
              <a:defRPr sz="1800" spc="100" baseline="0">
                <a:solidFill>
                  <a:schemeClr val="tx1">
                    <a:lumMod val="50000"/>
                    <a:lumOff val="50000"/>
                  </a:schemeClr>
                </a:solidFill>
              </a:defRPr>
            </a:lvl1pPr>
          </a:lstStyle>
          <a:p>
            <a:pPr lvl="0"/>
            <a:r>
              <a:rPr lang="en-US"/>
              <a:t>Insert Title Here</a:t>
            </a:r>
          </a:p>
        </p:txBody>
      </p:sp>
      <p:sp>
        <p:nvSpPr>
          <p:cNvPr id="25" name="Text Placeholder 18">
            <a:extLst>
              <a:ext uri="{FF2B5EF4-FFF2-40B4-BE49-F238E27FC236}">
                <a16:creationId xmlns:a16="http://schemas.microsoft.com/office/drawing/2014/main" id="{F3F7245E-ECE2-8F34-B2D2-6E3CDC2246D3}"/>
              </a:ext>
            </a:extLst>
          </p:cNvPr>
          <p:cNvSpPr>
            <a:spLocks noGrp="1"/>
          </p:cNvSpPr>
          <p:nvPr>
            <p:ph type="body" sz="quarter" idx="26" hasCustomPrompt="1"/>
          </p:nvPr>
        </p:nvSpPr>
        <p:spPr>
          <a:xfrm>
            <a:off x="5795018" y="5313596"/>
            <a:ext cx="2694783" cy="960494"/>
          </a:xfrm>
        </p:spPr>
        <p:txBody>
          <a:bodyPr>
            <a:noAutofit/>
          </a:bodyPr>
          <a:lstStyle>
            <a:lvl1pPr marL="0" indent="0" algn="ctr">
              <a:buNone/>
              <a:defRPr sz="1600" spc="100" baseline="0">
                <a:solidFill>
                  <a:schemeClr val="tx1"/>
                </a:solidFill>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p>
        </p:txBody>
      </p:sp>
      <p:sp>
        <p:nvSpPr>
          <p:cNvPr id="26" name="Text Placeholder 18">
            <a:extLst>
              <a:ext uri="{FF2B5EF4-FFF2-40B4-BE49-F238E27FC236}">
                <a16:creationId xmlns:a16="http://schemas.microsoft.com/office/drawing/2014/main" id="{A7F3976A-F814-2CBB-BAFE-BBBDE879188F}"/>
              </a:ext>
            </a:extLst>
          </p:cNvPr>
          <p:cNvSpPr>
            <a:spLocks noGrp="1"/>
          </p:cNvSpPr>
          <p:nvPr>
            <p:ph type="body" sz="quarter" idx="27" hasCustomPrompt="1"/>
          </p:nvPr>
        </p:nvSpPr>
        <p:spPr>
          <a:xfrm>
            <a:off x="8775724" y="4632210"/>
            <a:ext cx="2694783" cy="595287"/>
          </a:xfrm>
        </p:spPr>
        <p:txBody>
          <a:bodyPr>
            <a:normAutofit/>
          </a:bodyPr>
          <a:lstStyle>
            <a:lvl1pPr marL="0" indent="0" algn="ctr">
              <a:buNone/>
              <a:defRPr sz="1800" spc="100" baseline="0">
                <a:solidFill>
                  <a:schemeClr val="tx1">
                    <a:lumMod val="50000"/>
                    <a:lumOff val="50000"/>
                  </a:schemeClr>
                </a:solidFill>
              </a:defRPr>
            </a:lvl1pPr>
          </a:lstStyle>
          <a:p>
            <a:pPr lvl="0"/>
            <a:r>
              <a:rPr lang="en-US"/>
              <a:t>Insert Title Here</a:t>
            </a:r>
          </a:p>
        </p:txBody>
      </p:sp>
      <p:sp>
        <p:nvSpPr>
          <p:cNvPr id="27" name="Text Placeholder 18">
            <a:extLst>
              <a:ext uri="{FF2B5EF4-FFF2-40B4-BE49-F238E27FC236}">
                <a16:creationId xmlns:a16="http://schemas.microsoft.com/office/drawing/2014/main" id="{82B69C98-A5A8-B24B-0411-82500C88F5A5}"/>
              </a:ext>
            </a:extLst>
          </p:cNvPr>
          <p:cNvSpPr>
            <a:spLocks noGrp="1"/>
          </p:cNvSpPr>
          <p:nvPr>
            <p:ph type="body" sz="quarter" idx="28" hasCustomPrompt="1"/>
          </p:nvPr>
        </p:nvSpPr>
        <p:spPr>
          <a:xfrm>
            <a:off x="8775724" y="5313596"/>
            <a:ext cx="2694783" cy="960494"/>
          </a:xfrm>
        </p:spPr>
        <p:txBody>
          <a:bodyPr>
            <a:noAutofit/>
          </a:bodyPr>
          <a:lstStyle>
            <a:lvl1pPr marL="0" indent="0" algn="ctr">
              <a:buNone/>
              <a:defRPr sz="1600" spc="100" baseline="0">
                <a:solidFill>
                  <a:schemeClr val="tx1"/>
                </a:solidFill>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p>
        </p:txBody>
      </p:sp>
    </p:spTree>
    <p:extLst>
      <p:ext uri="{BB962C8B-B14F-4D97-AF65-F5344CB8AC3E}">
        <p14:creationId xmlns:p14="http://schemas.microsoft.com/office/powerpoint/2010/main" val="731991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8527795"/>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64" r:id="rId3"/>
    <p:sldLayoutId id="2147483666" r:id="rId4"/>
    <p:sldLayoutId id="2147483665" r:id="rId5"/>
    <p:sldLayoutId id="2147483662" r:id="rId6"/>
    <p:sldLayoutId id="2147483660" r:id="rId7"/>
    <p:sldLayoutId id="2147483661" r:id="rId8"/>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astate.infoready4.com/#homePag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hyperlink" Target="https://kb.astate.edu/shelves/a-state-office-of-student-research-and-scholarship-osr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21FFC-2495-FC41-9EDD-9D2AAEC4F58C}"/>
              </a:ext>
            </a:extLst>
          </p:cNvPr>
          <p:cNvSpPr>
            <a:spLocks noGrp="1"/>
          </p:cNvSpPr>
          <p:nvPr>
            <p:ph type="ctrTitle"/>
          </p:nvPr>
        </p:nvSpPr>
        <p:spPr>
          <a:xfrm>
            <a:off x="249653" y="1246422"/>
            <a:ext cx="5614572" cy="1651019"/>
          </a:xfrm>
        </p:spPr>
        <p:txBody>
          <a:bodyPr/>
          <a:lstStyle/>
          <a:p>
            <a:r>
              <a:rPr lang="en-US" sz="4000" dirty="0">
                <a:latin typeface="Univers Condensed Light" panose="020B0306020202040204" pitchFamily="34" charset="0"/>
              </a:rPr>
              <a:t>SURF Workshop</a:t>
            </a:r>
            <a:endParaRPr lang="en-US" sz="2600" b="0" dirty="0">
              <a:latin typeface="Univers Condensed Light" panose="020B0306020202040204" pitchFamily="34" charset="0"/>
              <a:ea typeface="ADLaM Display" panose="020F0502020204030204" pitchFamily="2" charset="0"/>
              <a:cs typeface="Arial" panose="020B0604020202020204" pitchFamily="34" charset="0"/>
            </a:endParaRPr>
          </a:p>
        </p:txBody>
      </p:sp>
      <p:pic>
        <p:nvPicPr>
          <p:cNvPr id="11" name="Picture Placeholder 10">
            <a:extLst>
              <a:ext uri="{FF2B5EF4-FFF2-40B4-BE49-F238E27FC236}">
                <a16:creationId xmlns:a16="http://schemas.microsoft.com/office/drawing/2014/main" id="{209F92DB-CFEC-DA21-4718-EC426E081B4E}"/>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5864225" y="0"/>
            <a:ext cx="6327775" cy="6858000"/>
          </a:xfrm>
        </p:spPr>
      </p:pic>
      <p:sp>
        <p:nvSpPr>
          <p:cNvPr id="5" name="Text Placeholder 4">
            <a:extLst>
              <a:ext uri="{FF2B5EF4-FFF2-40B4-BE49-F238E27FC236}">
                <a16:creationId xmlns:a16="http://schemas.microsoft.com/office/drawing/2014/main" id="{F17C69A8-5A3D-30F4-C280-38521FC8CCFB}"/>
              </a:ext>
            </a:extLst>
          </p:cNvPr>
          <p:cNvSpPr>
            <a:spLocks noGrp="1"/>
          </p:cNvSpPr>
          <p:nvPr>
            <p:ph type="body" sz="quarter" idx="17"/>
          </p:nvPr>
        </p:nvSpPr>
        <p:spPr>
          <a:xfrm>
            <a:off x="339603" y="3696819"/>
            <a:ext cx="5108575" cy="477837"/>
          </a:xfrm>
        </p:spPr>
        <p:txBody>
          <a:bodyPr>
            <a:normAutofit/>
          </a:bodyPr>
          <a:lstStyle/>
          <a:p>
            <a:r>
              <a:rPr lang="en-US" dirty="0">
                <a:latin typeface="Univers Condensed Light" panose="020B0306020202040204" pitchFamily="34" charset="0"/>
              </a:rPr>
              <a:t>Office of Student Research and Scholarship</a:t>
            </a:r>
          </a:p>
        </p:txBody>
      </p:sp>
    </p:spTree>
    <p:extLst>
      <p:ext uri="{BB962C8B-B14F-4D97-AF65-F5344CB8AC3E}">
        <p14:creationId xmlns:p14="http://schemas.microsoft.com/office/powerpoint/2010/main" val="3910219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6B58D-531E-ECA1-2BFA-DB6299924ABD}"/>
              </a:ext>
            </a:extLst>
          </p:cNvPr>
          <p:cNvSpPr>
            <a:spLocks noGrp="1"/>
          </p:cNvSpPr>
          <p:nvPr>
            <p:ph type="title"/>
          </p:nvPr>
        </p:nvSpPr>
        <p:spPr/>
        <p:txBody>
          <a:bodyPr/>
          <a:lstStyle/>
          <a:p>
            <a:r>
              <a:rPr lang="en-US" b="0" dirty="0">
                <a:latin typeface="Univers Condensed Light" panose="020B0306020202040204" pitchFamily="34" charset="0"/>
              </a:rPr>
              <a:t>Meet Your Presenters</a:t>
            </a:r>
          </a:p>
        </p:txBody>
      </p:sp>
      <p:sp>
        <p:nvSpPr>
          <p:cNvPr id="7" name="Text Placeholder 6">
            <a:extLst>
              <a:ext uri="{FF2B5EF4-FFF2-40B4-BE49-F238E27FC236}">
                <a16:creationId xmlns:a16="http://schemas.microsoft.com/office/drawing/2014/main" id="{381183AD-B480-1A7F-3997-03DDA44CDF16}"/>
              </a:ext>
            </a:extLst>
          </p:cNvPr>
          <p:cNvSpPr>
            <a:spLocks noGrp="1"/>
          </p:cNvSpPr>
          <p:nvPr>
            <p:ph type="body" sz="quarter" idx="21"/>
          </p:nvPr>
        </p:nvSpPr>
        <p:spPr>
          <a:xfrm>
            <a:off x="2363423" y="4095263"/>
            <a:ext cx="2694783" cy="451860"/>
          </a:xfrm>
        </p:spPr>
        <p:txBody>
          <a:bodyPr/>
          <a:lstStyle/>
          <a:p>
            <a:r>
              <a:rPr lang="en-US" sz="1200"/>
              <a:t>Dr. Kari Harris</a:t>
            </a:r>
          </a:p>
        </p:txBody>
      </p:sp>
      <p:sp>
        <p:nvSpPr>
          <p:cNvPr id="11" name="Text Placeholder 10">
            <a:extLst>
              <a:ext uri="{FF2B5EF4-FFF2-40B4-BE49-F238E27FC236}">
                <a16:creationId xmlns:a16="http://schemas.microsoft.com/office/drawing/2014/main" id="{2AE48229-E1D1-CA44-53A0-AED6FB0E925F}"/>
              </a:ext>
            </a:extLst>
          </p:cNvPr>
          <p:cNvSpPr>
            <a:spLocks noGrp="1"/>
          </p:cNvSpPr>
          <p:nvPr>
            <p:ph type="body" sz="quarter" idx="25"/>
          </p:nvPr>
        </p:nvSpPr>
        <p:spPr>
          <a:xfrm>
            <a:off x="2363423" y="4544286"/>
            <a:ext cx="2694783" cy="595287"/>
          </a:xfrm>
        </p:spPr>
        <p:txBody>
          <a:bodyPr>
            <a:normAutofit fontScale="77500" lnSpcReduction="20000"/>
          </a:bodyPr>
          <a:lstStyle/>
          <a:p>
            <a:r>
              <a:rPr lang="en-US" dirty="0"/>
              <a:t>Director, Office of Student Research and Scholarship</a:t>
            </a:r>
          </a:p>
        </p:txBody>
      </p:sp>
      <p:sp>
        <p:nvSpPr>
          <p:cNvPr id="3" name="Text Placeholder 6">
            <a:extLst>
              <a:ext uri="{FF2B5EF4-FFF2-40B4-BE49-F238E27FC236}">
                <a16:creationId xmlns:a16="http://schemas.microsoft.com/office/drawing/2014/main" id="{E02034E6-D78F-1C49-2DB1-6D79CA668702}"/>
              </a:ext>
            </a:extLst>
          </p:cNvPr>
          <p:cNvSpPr txBox="1">
            <a:spLocks/>
          </p:cNvSpPr>
          <p:nvPr/>
        </p:nvSpPr>
        <p:spPr>
          <a:xfrm>
            <a:off x="5452454" y="4095263"/>
            <a:ext cx="2694783" cy="451860"/>
          </a:xfrm>
          <a:prstGeom prst="rect">
            <a:avLst/>
          </a:prstGeom>
        </p:spPr>
        <p:txBody>
          <a:bodyPr vert="horz" lIns="91440" tIns="45720" rIns="91440" bIns="45720" rtlCol="0">
            <a:noAutofit/>
          </a:bodyPr>
          <a:lstStyle>
            <a:lvl1pPr marL="0" indent="0" algn="ctr" defTabSz="914400" rtl="0" eaLnBrk="1" latinLnBrk="0" hangingPunct="1">
              <a:lnSpc>
                <a:spcPct val="120000"/>
              </a:lnSpc>
              <a:spcBef>
                <a:spcPts val="1000"/>
              </a:spcBef>
              <a:spcAft>
                <a:spcPts val="600"/>
              </a:spcAft>
              <a:buClr>
                <a:srgbClr val="C00000"/>
              </a:buClr>
              <a:buSzPct val="110000"/>
              <a:buFont typeface="Wingdings" pitchFamily="2" charset="2"/>
              <a:buNone/>
              <a:tabLst/>
              <a:defRPr sz="2400" b="1" kern="1200" spc="100" baseline="0">
                <a:solidFill>
                  <a:srgbClr val="C00000"/>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200" dirty="0"/>
              <a:t>Ms. Jennifer Salo</a:t>
            </a:r>
          </a:p>
        </p:txBody>
      </p:sp>
      <p:sp>
        <p:nvSpPr>
          <p:cNvPr id="4" name="Text Placeholder 10">
            <a:extLst>
              <a:ext uri="{FF2B5EF4-FFF2-40B4-BE49-F238E27FC236}">
                <a16:creationId xmlns:a16="http://schemas.microsoft.com/office/drawing/2014/main" id="{132C773F-9A2A-E8BD-CB75-1877DF69E0DC}"/>
              </a:ext>
            </a:extLst>
          </p:cNvPr>
          <p:cNvSpPr txBox="1">
            <a:spLocks/>
          </p:cNvSpPr>
          <p:nvPr/>
        </p:nvSpPr>
        <p:spPr>
          <a:xfrm>
            <a:off x="5452454" y="4544286"/>
            <a:ext cx="2694783" cy="1557576"/>
          </a:xfrm>
          <a:prstGeom prst="rect">
            <a:avLst/>
          </a:prstGeom>
        </p:spPr>
        <p:txBody>
          <a:bodyPr vert="horz" lIns="91440" tIns="45720" rIns="91440" bIns="45720" rtlCol="0">
            <a:normAutofit fontScale="70000" lnSpcReduction="20000"/>
          </a:bodyPr>
          <a:lstStyle>
            <a:lvl1pPr marL="0" indent="0" algn="ctr" defTabSz="914400" rtl="0" eaLnBrk="1" latinLnBrk="0" hangingPunct="1">
              <a:lnSpc>
                <a:spcPct val="120000"/>
              </a:lnSpc>
              <a:spcBef>
                <a:spcPts val="1000"/>
              </a:spcBef>
              <a:spcAft>
                <a:spcPts val="600"/>
              </a:spcAft>
              <a:buClr>
                <a:srgbClr val="C00000"/>
              </a:buClr>
              <a:buSzPct val="110000"/>
              <a:buFont typeface="Wingdings" pitchFamily="2" charset="2"/>
              <a:buNone/>
              <a:tabLst/>
              <a:defRPr sz="1800" kern="1200" spc="100" baseline="0">
                <a:solidFill>
                  <a:schemeClr val="tx1">
                    <a:lumMod val="50000"/>
                    <a:lumOff val="50000"/>
                  </a:schemeClr>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Coordinator of Competitive Scholarships and Fellowships</a:t>
            </a:r>
          </a:p>
          <a:p>
            <a:r>
              <a:rPr lang="en-US" sz="2000" dirty="0"/>
              <a:t>Office of Student Research and Scholarship</a:t>
            </a:r>
          </a:p>
          <a:p>
            <a:endParaRPr lang="en-US" dirty="0"/>
          </a:p>
        </p:txBody>
      </p:sp>
      <p:pic>
        <p:nvPicPr>
          <p:cNvPr id="19" name="Picture 18">
            <a:extLst>
              <a:ext uri="{FF2B5EF4-FFF2-40B4-BE49-F238E27FC236}">
                <a16:creationId xmlns:a16="http://schemas.microsoft.com/office/drawing/2014/main" id="{09576DC1-37C9-F108-30E1-493BC9B0F149}"/>
              </a:ext>
            </a:extLst>
          </p:cNvPr>
          <p:cNvPicPr>
            <a:picLocks noChangeAspect="1"/>
          </p:cNvPicPr>
          <p:nvPr/>
        </p:nvPicPr>
        <p:blipFill>
          <a:blip r:embed="rId2"/>
          <a:stretch>
            <a:fillRect/>
          </a:stretch>
        </p:blipFill>
        <p:spPr>
          <a:xfrm>
            <a:off x="5694774" y="1695352"/>
            <a:ext cx="2210141" cy="217539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3" name="Picture 22">
            <a:extLst>
              <a:ext uri="{FF2B5EF4-FFF2-40B4-BE49-F238E27FC236}">
                <a16:creationId xmlns:a16="http://schemas.microsoft.com/office/drawing/2014/main" id="{DA43C781-2829-52CF-B643-72A9EF8ADD90}"/>
              </a:ext>
            </a:extLst>
          </p:cNvPr>
          <p:cNvPicPr>
            <a:picLocks noChangeAspect="1"/>
          </p:cNvPicPr>
          <p:nvPr/>
        </p:nvPicPr>
        <p:blipFill>
          <a:blip r:embed="rId3"/>
          <a:stretch>
            <a:fillRect/>
          </a:stretch>
        </p:blipFill>
        <p:spPr>
          <a:xfrm>
            <a:off x="2574220" y="1760194"/>
            <a:ext cx="2175399" cy="217539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1817157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ECD45-5F54-41B7-8B46-B209CFFF6FCF}"/>
              </a:ext>
            </a:extLst>
          </p:cNvPr>
          <p:cNvSpPr>
            <a:spLocks noGrp="1"/>
          </p:cNvSpPr>
          <p:nvPr>
            <p:ph type="title"/>
          </p:nvPr>
        </p:nvSpPr>
        <p:spPr/>
        <p:txBody>
          <a:bodyPr>
            <a:normAutofit/>
          </a:bodyPr>
          <a:lstStyle/>
          <a:p>
            <a:r>
              <a:rPr lang="en-US" b="0" dirty="0">
                <a:latin typeface="Univers Condensed Light" panose="020B0306020202040204" pitchFamily="34" charset="0"/>
              </a:rPr>
              <a:t>Student Undergraduate Research Fellowship (SURF) – Overview </a:t>
            </a:r>
          </a:p>
        </p:txBody>
      </p:sp>
      <p:sp>
        <p:nvSpPr>
          <p:cNvPr id="3" name="Content Placeholder 2">
            <a:extLst>
              <a:ext uri="{FF2B5EF4-FFF2-40B4-BE49-F238E27FC236}">
                <a16:creationId xmlns:a16="http://schemas.microsoft.com/office/drawing/2014/main" id="{EC599008-FA19-4E8D-A53A-20FD295F8BE4}"/>
              </a:ext>
            </a:extLst>
          </p:cNvPr>
          <p:cNvSpPr>
            <a:spLocks noGrp="1"/>
          </p:cNvSpPr>
          <p:nvPr>
            <p:ph idx="1"/>
          </p:nvPr>
        </p:nvSpPr>
        <p:spPr>
          <a:xfrm>
            <a:off x="2514600" y="1825625"/>
            <a:ext cx="9451258" cy="4667250"/>
          </a:xfrm>
        </p:spPr>
        <p:txBody>
          <a:bodyPr>
            <a:normAutofit fontScale="70000" lnSpcReduction="20000"/>
          </a:bodyPr>
          <a:lstStyle/>
          <a:p>
            <a:pPr>
              <a:spcAft>
                <a:spcPts val="0"/>
              </a:spcAft>
            </a:pPr>
            <a:r>
              <a:rPr lang="en-US" b="1" dirty="0">
                <a:latin typeface="Univers Condensed Light" panose="020B0306020202040204" pitchFamily="34" charset="0"/>
              </a:rPr>
              <a:t>Funded by ADHE (Arkansas Department of Higher Education)</a:t>
            </a:r>
          </a:p>
          <a:p>
            <a:pPr>
              <a:spcAft>
                <a:spcPts val="0"/>
              </a:spcAft>
            </a:pPr>
            <a:r>
              <a:rPr lang="en-US" b="1" dirty="0">
                <a:latin typeface="Univers Condensed Light" panose="020B0306020202040204" pitchFamily="34" charset="0"/>
              </a:rPr>
              <a:t>Open to undergraduate students in Arkansas who meet these requirements: </a:t>
            </a:r>
          </a:p>
          <a:p>
            <a:pPr lvl="1">
              <a:spcAft>
                <a:spcPts val="0"/>
              </a:spcAft>
            </a:pPr>
            <a:r>
              <a:rPr lang="en-US" dirty="0">
                <a:latin typeface="Univers Condensed Light" panose="020B0306020202040204" pitchFamily="34" charset="0"/>
              </a:rPr>
              <a:t>US citizen or permanent resident alien</a:t>
            </a:r>
          </a:p>
          <a:p>
            <a:pPr lvl="1">
              <a:spcAft>
                <a:spcPts val="0"/>
              </a:spcAft>
            </a:pPr>
            <a:r>
              <a:rPr lang="en-US" dirty="0">
                <a:latin typeface="Univers Condensed Light" panose="020B0306020202040204" pitchFamily="34" charset="0"/>
              </a:rPr>
              <a:t>Enrolled full-time </a:t>
            </a:r>
          </a:p>
          <a:p>
            <a:pPr lvl="1">
              <a:spcAft>
                <a:spcPts val="0"/>
              </a:spcAft>
            </a:pPr>
            <a:r>
              <a:rPr lang="en-US" dirty="0">
                <a:latin typeface="Univers Condensed Light" panose="020B0306020202040204" pitchFamily="34" charset="0"/>
              </a:rPr>
              <a:t>Will complete minimum of 30 semester hours before funds are awarded </a:t>
            </a:r>
          </a:p>
          <a:p>
            <a:pPr lvl="1">
              <a:spcAft>
                <a:spcPts val="0"/>
              </a:spcAft>
            </a:pPr>
            <a:r>
              <a:rPr lang="en-US" dirty="0">
                <a:latin typeface="Univers Condensed Light" panose="020B0306020202040204" pitchFamily="34" charset="0"/>
              </a:rPr>
              <a:t>Has a minimum 3.25 cumulative GPA</a:t>
            </a:r>
          </a:p>
          <a:p>
            <a:pPr lvl="1">
              <a:spcAft>
                <a:spcPts val="0"/>
              </a:spcAft>
            </a:pPr>
            <a:r>
              <a:rPr lang="en-US" dirty="0">
                <a:latin typeface="Univers Condensed Light" panose="020B0306020202040204" pitchFamily="34" charset="0"/>
              </a:rPr>
              <a:t>Is supported by a tenured or full-time faculty member </a:t>
            </a:r>
          </a:p>
          <a:p>
            <a:pPr>
              <a:spcAft>
                <a:spcPts val="0"/>
              </a:spcAft>
            </a:pPr>
            <a:r>
              <a:rPr lang="en-US" b="1" dirty="0">
                <a:latin typeface="Univers Condensed Light" panose="020B0306020202040204" pitchFamily="34" charset="0"/>
              </a:rPr>
              <a:t>A-State funds a small number of competitive awards for students who</a:t>
            </a:r>
          </a:p>
          <a:p>
            <a:pPr lvl="1">
              <a:spcAft>
                <a:spcPts val="0"/>
              </a:spcAft>
            </a:pPr>
            <a:r>
              <a:rPr lang="en-US" dirty="0">
                <a:latin typeface="Univers Condensed Light" panose="020B0306020202040204" pitchFamily="34" charset="0"/>
              </a:rPr>
              <a:t>Meet all above ADHE SURF requirements EXCEPT citizenship </a:t>
            </a:r>
            <a:r>
              <a:rPr lang="en-US" u="sng" dirty="0">
                <a:latin typeface="Univers Condensed Light" panose="020B0306020202040204" pitchFamily="34" charset="0"/>
              </a:rPr>
              <a:t>(internal awards are open to international students)</a:t>
            </a:r>
          </a:p>
          <a:p>
            <a:pPr lvl="1">
              <a:spcAft>
                <a:spcPts val="0"/>
              </a:spcAft>
            </a:pPr>
            <a:r>
              <a:rPr lang="en-US" dirty="0">
                <a:latin typeface="Univers Condensed Light" panose="020B0306020202040204" pitchFamily="34" charset="0"/>
              </a:rPr>
              <a:t>Submit a complete ADHE SURF application to the Office of Student Research and Scholarship by the internal deadline</a:t>
            </a:r>
          </a:p>
          <a:p>
            <a:pPr lvl="1">
              <a:spcAft>
                <a:spcPts val="0"/>
              </a:spcAft>
            </a:pPr>
            <a:r>
              <a:rPr lang="en-US" dirty="0">
                <a:latin typeface="Univers Condensed Light" panose="020B0306020202040204" pitchFamily="34" charset="0"/>
              </a:rPr>
              <a:t>Are not awarded by ADHE </a:t>
            </a:r>
          </a:p>
          <a:p>
            <a:endParaRPr lang="en-US" dirty="0"/>
          </a:p>
        </p:txBody>
      </p:sp>
    </p:spTree>
    <p:extLst>
      <p:ext uri="{BB962C8B-B14F-4D97-AF65-F5344CB8AC3E}">
        <p14:creationId xmlns:p14="http://schemas.microsoft.com/office/powerpoint/2010/main" val="469870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9B046-8D5D-CD76-637F-C90F6ACC9B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556B83-E035-43CF-91CB-A6DB81ABD1BA}"/>
              </a:ext>
            </a:extLst>
          </p:cNvPr>
          <p:cNvSpPr>
            <a:spLocks noGrp="1"/>
          </p:cNvSpPr>
          <p:nvPr>
            <p:ph type="title"/>
          </p:nvPr>
        </p:nvSpPr>
        <p:spPr/>
        <p:txBody>
          <a:bodyPr>
            <a:normAutofit/>
          </a:bodyPr>
          <a:lstStyle/>
          <a:p>
            <a:r>
              <a:rPr lang="en-US" b="0" dirty="0">
                <a:latin typeface="Univers Condensed Light" panose="020B0306020202040204" pitchFamily="34" charset="0"/>
              </a:rPr>
              <a:t>Student Undergraduate Research Fellowship (SURF) – Funding  </a:t>
            </a:r>
          </a:p>
        </p:txBody>
      </p:sp>
      <p:sp>
        <p:nvSpPr>
          <p:cNvPr id="6" name="TextBox 5">
            <a:extLst>
              <a:ext uri="{FF2B5EF4-FFF2-40B4-BE49-F238E27FC236}">
                <a16:creationId xmlns:a16="http://schemas.microsoft.com/office/drawing/2014/main" id="{EA934563-D194-85C5-5E79-A4E6E35A2849}"/>
              </a:ext>
            </a:extLst>
          </p:cNvPr>
          <p:cNvSpPr txBox="1"/>
          <p:nvPr/>
        </p:nvSpPr>
        <p:spPr>
          <a:xfrm>
            <a:off x="2514600" y="1925515"/>
            <a:ext cx="9290800" cy="4567360"/>
          </a:xfrm>
          <a:prstGeom prst="rect">
            <a:avLst/>
          </a:prstGeom>
        </p:spPr>
        <p:txBody>
          <a:bodyPr vert="horz" lIns="91440" tIns="45720" rIns="91440" bIns="45720" rtlCol="0">
            <a:normAutofit/>
          </a:bodyPr>
          <a:lstStyle/>
          <a:p>
            <a:pPr marL="342900" indent="-342900">
              <a:lnSpc>
                <a:spcPct val="90000"/>
              </a:lnSpc>
              <a:spcAft>
                <a:spcPts val="600"/>
              </a:spcAft>
              <a:buClr>
                <a:srgbClr val="FF0000"/>
              </a:buClr>
              <a:buSzPct val="80000"/>
              <a:buFont typeface="Wingdings" panose="05000000000000000000" pitchFamily="2" charset="2"/>
              <a:buChar char="§"/>
            </a:pPr>
            <a:r>
              <a:rPr lang="en-US" sz="2400" dirty="0">
                <a:solidFill>
                  <a:schemeClr val="tx2"/>
                </a:solidFill>
              </a:rPr>
              <a:t>As a fellowship, the SURF budget is typically insufficient to support the research project itself.</a:t>
            </a:r>
          </a:p>
          <a:p>
            <a:pPr marL="342900" indent="-342900">
              <a:lnSpc>
                <a:spcPct val="90000"/>
              </a:lnSpc>
              <a:spcAft>
                <a:spcPts val="600"/>
              </a:spcAft>
              <a:buClr>
                <a:srgbClr val="FF0000"/>
              </a:buClr>
              <a:buSzPct val="80000"/>
              <a:buFont typeface="Wingdings" panose="05000000000000000000" pitchFamily="2" charset="2"/>
              <a:buChar char="§"/>
            </a:pPr>
            <a:r>
              <a:rPr lang="en-US" sz="2400" dirty="0">
                <a:solidFill>
                  <a:schemeClr val="tx2"/>
                </a:solidFill>
              </a:rPr>
              <a:t>Standard budget includes:</a:t>
            </a:r>
          </a:p>
          <a:p>
            <a:pPr marL="800100" lvl="1" indent="-342900">
              <a:lnSpc>
                <a:spcPct val="90000"/>
              </a:lnSpc>
              <a:spcAft>
                <a:spcPts val="600"/>
              </a:spcAft>
              <a:buClr>
                <a:srgbClr val="FF0000"/>
              </a:buClr>
              <a:buSzPct val="80000"/>
              <a:buFont typeface="Wingdings" panose="05000000000000000000" pitchFamily="2" charset="2"/>
              <a:buChar char="§"/>
            </a:pPr>
            <a:r>
              <a:rPr lang="en-US" sz="2400" dirty="0">
                <a:solidFill>
                  <a:schemeClr val="tx2"/>
                </a:solidFill>
              </a:rPr>
              <a:t>$750 in faculty support funds: supplies, travel, salary + fringe (frowned upon)</a:t>
            </a:r>
          </a:p>
          <a:p>
            <a:pPr marL="800100" lvl="1" indent="-342900">
              <a:lnSpc>
                <a:spcPct val="90000"/>
              </a:lnSpc>
              <a:spcAft>
                <a:spcPts val="600"/>
              </a:spcAft>
              <a:buClr>
                <a:srgbClr val="FF0000"/>
              </a:buClr>
              <a:buSzPct val="80000"/>
              <a:buFont typeface="Wingdings" panose="05000000000000000000" pitchFamily="2" charset="2"/>
              <a:buChar char="§"/>
            </a:pPr>
            <a:r>
              <a:rPr lang="en-US" sz="2400" dirty="0">
                <a:solidFill>
                  <a:schemeClr val="tx2"/>
                </a:solidFill>
              </a:rPr>
              <a:t>$750 in student travel funds (mandatory)</a:t>
            </a:r>
          </a:p>
          <a:p>
            <a:pPr marL="342900" indent="-342900">
              <a:lnSpc>
                <a:spcPct val="90000"/>
              </a:lnSpc>
              <a:spcAft>
                <a:spcPts val="600"/>
              </a:spcAft>
              <a:buClr>
                <a:srgbClr val="FF0000"/>
              </a:buClr>
              <a:buSzPct val="80000"/>
              <a:buFont typeface="Wingdings" panose="05000000000000000000" pitchFamily="2" charset="2"/>
              <a:buChar char="§"/>
            </a:pPr>
            <a:r>
              <a:rPr lang="en-US" sz="2400" dirty="0">
                <a:solidFill>
                  <a:schemeClr val="tx2"/>
                </a:solidFill>
              </a:rPr>
              <a:t>Remaining budget depends on whether this is a full-year award or single-semester award (e.g., for a senior graduating in May)</a:t>
            </a:r>
          </a:p>
          <a:p>
            <a:pPr marL="800100" lvl="1" indent="-342900">
              <a:lnSpc>
                <a:spcPct val="90000"/>
              </a:lnSpc>
              <a:spcAft>
                <a:spcPts val="600"/>
              </a:spcAft>
              <a:buClr>
                <a:srgbClr val="FF0000"/>
              </a:buClr>
              <a:buSzPct val="80000"/>
              <a:buFont typeface="Wingdings" panose="05000000000000000000" pitchFamily="2" charset="2"/>
              <a:buChar char="§"/>
            </a:pPr>
            <a:r>
              <a:rPr lang="en-US" sz="2400" dirty="0">
                <a:solidFill>
                  <a:schemeClr val="tx2"/>
                </a:solidFill>
              </a:rPr>
              <a:t>$2500 stipend for full-year awards</a:t>
            </a:r>
          </a:p>
          <a:p>
            <a:pPr marL="800100" lvl="1" indent="-342900">
              <a:lnSpc>
                <a:spcPct val="90000"/>
              </a:lnSpc>
              <a:spcAft>
                <a:spcPts val="600"/>
              </a:spcAft>
              <a:buClr>
                <a:srgbClr val="FF0000"/>
              </a:buClr>
              <a:buSzPct val="80000"/>
              <a:buFont typeface="Wingdings" panose="05000000000000000000" pitchFamily="2" charset="2"/>
              <a:buChar char="§"/>
            </a:pPr>
            <a:r>
              <a:rPr lang="en-US" sz="2400" dirty="0">
                <a:solidFill>
                  <a:schemeClr val="tx2"/>
                </a:solidFill>
              </a:rPr>
              <a:t>$1250 stipend for single-semester awards</a:t>
            </a:r>
          </a:p>
        </p:txBody>
      </p:sp>
      <p:pic>
        <p:nvPicPr>
          <p:cNvPr id="7" name="Graphic 6" descr="Money">
            <a:extLst>
              <a:ext uri="{FF2B5EF4-FFF2-40B4-BE49-F238E27FC236}">
                <a16:creationId xmlns:a16="http://schemas.microsoft.com/office/drawing/2014/main" id="{E66C8603-62C1-CCA2-9D08-E258AFFF760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677400" y="4736977"/>
            <a:ext cx="1990725" cy="1990725"/>
          </a:xfrm>
          <a:prstGeom prst="rect">
            <a:avLst/>
          </a:prstGeom>
        </p:spPr>
      </p:pic>
    </p:spTree>
    <p:extLst>
      <p:ext uri="{BB962C8B-B14F-4D97-AF65-F5344CB8AC3E}">
        <p14:creationId xmlns:p14="http://schemas.microsoft.com/office/powerpoint/2010/main" val="415145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4C5E7-3C5E-7BC2-7B1D-4824060BEC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8150B1-7110-47D7-8402-BC2E2FFB5237}"/>
              </a:ext>
            </a:extLst>
          </p:cNvPr>
          <p:cNvSpPr>
            <a:spLocks noGrp="1"/>
          </p:cNvSpPr>
          <p:nvPr>
            <p:ph type="title"/>
          </p:nvPr>
        </p:nvSpPr>
        <p:spPr/>
        <p:txBody>
          <a:bodyPr>
            <a:normAutofit/>
          </a:bodyPr>
          <a:lstStyle/>
          <a:p>
            <a:r>
              <a:rPr lang="en-US" b="0" dirty="0">
                <a:latin typeface="Univers Condensed Light" panose="020B0306020202040204" pitchFamily="34" charset="0"/>
              </a:rPr>
              <a:t>Student Undergraduate Research Fellowship (SURF) – Submission Process</a:t>
            </a:r>
          </a:p>
        </p:txBody>
      </p:sp>
      <p:sp>
        <p:nvSpPr>
          <p:cNvPr id="3" name="Content Placeholder 2">
            <a:extLst>
              <a:ext uri="{FF2B5EF4-FFF2-40B4-BE49-F238E27FC236}">
                <a16:creationId xmlns:a16="http://schemas.microsoft.com/office/drawing/2014/main" id="{D0227565-4E3A-7666-457F-EB6145E3B485}"/>
              </a:ext>
            </a:extLst>
          </p:cNvPr>
          <p:cNvSpPr>
            <a:spLocks noGrp="1"/>
          </p:cNvSpPr>
          <p:nvPr>
            <p:ph idx="1"/>
          </p:nvPr>
        </p:nvSpPr>
        <p:spPr>
          <a:xfrm>
            <a:off x="2514600" y="1825625"/>
            <a:ext cx="9451258" cy="4667250"/>
          </a:xfrm>
        </p:spPr>
        <p:txBody>
          <a:bodyPr>
            <a:normAutofit/>
          </a:bodyPr>
          <a:lstStyle/>
          <a:p>
            <a:pPr>
              <a:spcAft>
                <a:spcPts val="0"/>
              </a:spcAft>
            </a:pPr>
            <a:r>
              <a:rPr lang="en-US" dirty="0">
                <a:latin typeface="Univers Condensed Light" panose="020B0306020202040204" pitchFamily="34" charset="0"/>
              </a:rPr>
              <a:t>Submitted internally to OSRS by </a:t>
            </a:r>
            <a:r>
              <a:rPr lang="en-US" b="1" dirty="0">
                <a:solidFill>
                  <a:srgbClr val="FF0000"/>
                </a:solidFill>
                <a:latin typeface="Univers Condensed Light" panose="020B0306020202040204" pitchFamily="34" charset="0"/>
              </a:rPr>
              <a:t>October 19</a:t>
            </a:r>
            <a:r>
              <a:rPr lang="en-US" b="1" baseline="30000" dirty="0">
                <a:solidFill>
                  <a:srgbClr val="FF0000"/>
                </a:solidFill>
                <a:latin typeface="Univers Condensed Light" panose="020B0306020202040204" pitchFamily="34" charset="0"/>
              </a:rPr>
              <a:t>th</a:t>
            </a:r>
            <a:r>
              <a:rPr lang="en-US" b="1" dirty="0">
                <a:solidFill>
                  <a:srgbClr val="FF0000"/>
                </a:solidFill>
                <a:latin typeface="Univers Condensed Light" panose="020B0306020202040204" pitchFamily="34" charset="0"/>
              </a:rPr>
              <a:t> </a:t>
            </a:r>
            <a:r>
              <a:rPr lang="en-US" dirty="0">
                <a:latin typeface="Univers Condensed Light" panose="020B0306020202040204" pitchFamily="34" charset="0"/>
              </a:rPr>
              <a:t>EOD</a:t>
            </a:r>
          </a:p>
          <a:p>
            <a:pPr>
              <a:spcAft>
                <a:spcPts val="0"/>
              </a:spcAft>
            </a:pPr>
            <a:r>
              <a:rPr lang="en-US" dirty="0">
                <a:latin typeface="Univers Condensed Light" panose="020B0306020202040204" pitchFamily="34" charset="0"/>
              </a:rPr>
              <a:t>Fill out application on </a:t>
            </a:r>
            <a:r>
              <a:rPr lang="en-US" dirty="0">
                <a:solidFill>
                  <a:srgbClr val="FF0000"/>
                </a:solidFill>
                <a:latin typeface="Univers Condensed Light" panose="020B0306020202040204" pitchFamily="34" charset="0"/>
                <a:hlinkClick r:id="rId3">
                  <a:extLst>
                    <a:ext uri="{A12FA001-AC4F-418D-AE19-62706E023703}">
                      <ahyp:hlinkClr xmlns:ahyp="http://schemas.microsoft.com/office/drawing/2018/hyperlinkcolor" val="tx"/>
                    </a:ext>
                  </a:extLst>
                </a:hlinkClick>
              </a:rPr>
              <a:t>InfoReady</a:t>
            </a:r>
            <a:endParaRPr lang="en-US" dirty="0">
              <a:solidFill>
                <a:srgbClr val="FF0000"/>
              </a:solidFill>
              <a:latin typeface="Univers Condensed Light" panose="020B0306020202040204" pitchFamily="34" charset="0"/>
            </a:endParaRPr>
          </a:p>
          <a:p>
            <a:pPr>
              <a:spcAft>
                <a:spcPts val="0"/>
              </a:spcAft>
            </a:pPr>
            <a:r>
              <a:rPr lang="en-US" dirty="0">
                <a:latin typeface="Univers Condensed Light" panose="020B0306020202040204" pitchFamily="34" charset="0"/>
              </a:rPr>
              <a:t>Scored on a rubric, faculty mentor documents count toward total score (important to show your capacity to mentor) </a:t>
            </a:r>
          </a:p>
          <a:p>
            <a:pPr marL="0" indent="0">
              <a:spcAft>
                <a:spcPts val="0"/>
              </a:spcAft>
              <a:buNone/>
            </a:pPr>
            <a:r>
              <a:rPr lang="en-US" i="1" dirty="0">
                <a:latin typeface="Univers Condensed Light" panose="020B0306020202040204" pitchFamily="34" charset="0"/>
              </a:rPr>
              <a:t>***Begin your draft application EARLY and request recommendation letters directly through </a:t>
            </a:r>
            <a:r>
              <a:rPr lang="en-US" i="1" dirty="0" err="1">
                <a:latin typeface="Univers Condensed Light" panose="020B0306020202040204" pitchFamily="34" charset="0"/>
              </a:rPr>
              <a:t>InfoReady</a:t>
            </a:r>
            <a:r>
              <a:rPr lang="en-US" i="1" dirty="0">
                <a:latin typeface="Univers Condensed Light" panose="020B0306020202040204" pitchFamily="34" charset="0"/>
              </a:rPr>
              <a:t>***</a:t>
            </a:r>
          </a:p>
        </p:txBody>
      </p:sp>
    </p:spTree>
    <p:extLst>
      <p:ext uri="{BB962C8B-B14F-4D97-AF65-F5344CB8AC3E}">
        <p14:creationId xmlns:p14="http://schemas.microsoft.com/office/powerpoint/2010/main" val="35921756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B11DE-938D-2C76-3248-258A296FE3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7ABA14-3A00-310B-2944-673845C57B5F}"/>
              </a:ext>
            </a:extLst>
          </p:cNvPr>
          <p:cNvSpPr>
            <a:spLocks noGrp="1"/>
          </p:cNvSpPr>
          <p:nvPr>
            <p:ph type="title"/>
          </p:nvPr>
        </p:nvSpPr>
        <p:spPr/>
        <p:txBody>
          <a:bodyPr>
            <a:normAutofit/>
          </a:bodyPr>
          <a:lstStyle/>
          <a:p>
            <a:r>
              <a:rPr lang="en-US" b="0" dirty="0">
                <a:latin typeface="Univers Condensed Light" panose="020B0306020202040204" pitchFamily="34" charset="0"/>
              </a:rPr>
              <a:t>Strengthening your application</a:t>
            </a:r>
          </a:p>
        </p:txBody>
      </p:sp>
      <p:sp>
        <p:nvSpPr>
          <p:cNvPr id="3" name="Content Placeholder 2">
            <a:extLst>
              <a:ext uri="{FF2B5EF4-FFF2-40B4-BE49-F238E27FC236}">
                <a16:creationId xmlns:a16="http://schemas.microsoft.com/office/drawing/2014/main" id="{247FEE88-F190-4FDF-2D52-53AA8BC2923A}"/>
              </a:ext>
            </a:extLst>
          </p:cNvPr>
          <p:cNvSpPr>
            <a:spLocks noGrp="1"/>
          </p:cNvSpPr>
          <p:nvPr>
            <p:ph idx="1"/>
          </p:nvPr>
        </p:nvSpPr>
        <p:spPr/>
        <p:txBody>
          <a:bodyPr>
            <a:normAutofit/>
          </a:bodyPr>
          <a:lstStyle/>
          <a:p>
            <a:r>
              <a:rPr lang="en-US" dirty="0">
                <a:latin typeface="Univers Condensed Light" panose="020B0306020202040204" pitchFamily="34" charset="0"/>
              </a:rPr>
              <a:t>Resume/CV</a:t>
            </a:r>
          </a:p>
          <a:p>
            <a:r>
              <a:rPr lang="en-US" dirty="0">
                <a:latin typeface="Univers Condensed Light" panose="020B0306020202040204" pitchFamily="34" charset="0"/>
              </a:rPr>
              <a:t>Student Form</a:t>
            </a:r>
          </a:p>
          <a:p>
            <a:r>
              <a:rPr lang="en-US" dirty="0">
                <a:latin typeface="Univers Condensed Light" panose="020B0306020202040204" pitchFamily="34" charset="0"/>
              </a:rPr>
              <a:t>Proposal summary</a:t>
            </a:r>
          </a:p>
          <a:p>
            <a:r>
              <a:rPr lang="en-US" dirty="0">
                <a:latin typeface="Univers Condensed Light" panose="020B0306020202040204" pitchFamily="34" charset="0"/>
              </a:rPr>
              <a:t>Proposal Description</a:t>
            </a:r>
          </a:p>
          <a:p>
            <a:r>
              <a:rPr lang="en-US" dirty="0">
                <a:latin typeface="Univers Condensed Light" panose="020B0306020202040204" pitchFamily="34" charset="0"/>
              </a:rPr>
              <a:t>Budget and Budget Justification</a:t>
            </a:r>
          </a:p>
          <a:p>
            <a:endParaRPr lang="en-US" dirty="0"/>
          </a:p>
          <a:p>
            <a:endParaRPr lang="en-US" dirty="0"/>
          </a:p>
        </p:txBody>
      </p:sp>
    </p:spTree>
    <p:extLst>
      <p:ext uri="{BB962C8B-B14F-4D97-AF65-F5344CB8AC3E}">
        <p14:creationId xmlns:p14="http://schemas.microsoft.com/office/powerpoint/2010/main" val="27606233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F589FD-AD93-DD14-8F2F-B12BFD1663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83478A-70A1-2593-BD7E-8860B89BCC6C}"/>
              </a:ext>
            </a:extLst>
          </p:cNvPr>
          <p:cNvSpPr>
            <a:spLocks noGrp="1"/>
          </p:cNvSpPr>
          <p:nvPr>
            <p:ph type="title"/>
          </p:nvPr>
        </p:nvSpPr>
        <p:spPr/>
        <p:txBody>
          <a:bodyPr>
            <a:normAutofit/>
          </a:bodyPr>
          <a:lstStyle/>
          <a:p>
            <a:r>
              <a:rPr lang="en-US" b="0" dirty="0">
                <a:latin typeface="Univers Condensed Light" panose="020B0306020202040204" pitchFamily="34" charset="0"/>
              </a:rPr>
              <a:t>Resume/CV</a:t>
            </a:r>
          </a:p>
        </p:txBody>
      </p:sp>
      <p:sp>
        <p:nvSpPr>
          <p:cNvPr id="3" name="Content Placeholder 2">
            <a:extLst>
              <a:ext uri="{FF2B5EF4-FFF2-40B4-BE49-F238E27FC236}">
                <a16:creationId xmlns:a16="http://schemas.microsoft.com/office/drawing/2014/main" id="{525E283A-1C67-A399-6888-095486209946}"/>
              </a:ext>
            </a:extLst>
          </p:cNvPr>
          <p:cNvSpPr>
            <a:spLocks noGrp="1"/>
          </p:cNvSpPr>
          <p:nvPr>
            <p:ph idx="1"/>
          </p:nvPr>
        </p:nvSpPr>
        <p:spPr/>
        <p:txBody>
          <a:bodyPr>
            <a:normAutofit/>
          </a:bodyPr>
          <a:lstStyle/>
          <a:p>
            <a:r>
              <a:rPr lang="en-US" dirty="0">
                <a:latin typeface="Univers Condensed Light" panose="020B0306020202040204" pitchFamily="34" charset="0"/>
              </a:rPr>
              <a:t>2 pages max </a:t>
            </a:r>
          </a:p>
          <a:p>
            <a:r>
              <a:rPr lang="en-US" dirty="0">
                <a:latin typeface="Univers Condensed Light" panose="020B0306020202040204" pitchFamily="34" charset="0"/>
              </a:rPr>
              <a:t>Make sure it’s formatted and looks good (ask us for a template if you don’t have one)</a:t>
            </a:r>
          </a:p>
          <a:p>
            <a:r>
              <a:rPr lang="en-US" dirty="0">
                <a:latin typeface="Univers Condensed Light" panose="020B0306020202040204" pitchFamily="34" charset="0"/>
              </a:rPr>
              <a:t>Include relevant information, experiences, scholarships, and education. It’s great if you have publications or presentations to share, but you can still put together a great resume without them.</a:t>
            </a:r>
            <a:endParaRPr lang="en-US" dirty="0"/>
          </a:p>
        </p:txBody>
      </p:sp>
    </p:spTree>
    <p:extLst>
      <p:ext uri="{BB962C8B-B14F-4D97-AF65-F5344CB8AC3E}">
        <p14:creationId xmlns:p14="http://schemas.microsoft.com/office/powerpoint/2010/main" val="3395138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0028E-27A8-164C-A35E-037B301084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346845-201E-E1E3-9380-C3F823DD2558}"/>
              </a:ext>
            </a:extLst>
          </p:cNvPr>
          <p:cNvSpPr>
            <a:spLocks noGrp="1"/>
          </p:cNvSpPr>
          <p:nvPr>
            <p:ph type="title"/>
          </p:nvPr>
        </p:nvSpPr>
        <p:spPr/>
        <p:txBody>
          <a:bodyPr>
            <a:normAutofit/>
          </a:bodyPr>
          <a:lstStyle/>
          <a:p>
            <a:r>
              <a:rPr lang="en-US" b="0" dirty="0">
                <a:latin typeface="Univers Condensed Light" panose="020B0306020202040204" pitchFamily="34" charset="0"/>
              </a:rPr>
              <a:t>Student Form</a:t>
            </a:r>
          </a:p>
        </p:txBody>
      </p:sp>
      <p:sp>
        <p:nvSpPr>
          <p:cNvPr id="3" name="Content Placeholder 2">
            <a:extLst>
              <a:ext uri="{FF2B5EF4-FFF2-40B4-BE49-F238E27FC236}">
                <a16:creationId xmlns:a16="http://schemas.microsoft.com/office/drawing/2014/main" id="{DBD357FC-B945-31F4-37DD-3ADED13B37DF}"/>
              </a:ext>
            </a:extLst>
          </p:cNvPr>
          <p:cNvSpPr>
            <a:spLocks noGrp="1"/>
          </p:cNvSpPr>
          <p:nvPr>
            <p:ph idx="1"/>
          </p:nvPr>
        </p:nvSpPr>
        <p:spPr/>
        <p:txBody>
          <a:bodyPr>
            <a:normAutofit/>
          </a:bodyPr>
          <a:lstStyle/>
          <a:p>
            <a:r>
              <a:rPr lang="en-US" dirty="0">
                <a:latin typeface="Univers Condensed Light" panose="020B0306020202040204" pitchFamily="34" charset="0"/>
              </a:rPr>
              <a:t>Use provided template</a:t>
            </a:r>
          </a:p>
          <a:p>
            <a:r>
              <a:rPr lang="en-US" dirty="0">
                <a:latin typeface="Univers Condensed Light" panose="020B0306020202040204" pitchFamily="34" charset="0"/>
              </a:rPr>
              <a:t>For #3, try to add something compelling that makes YOU stand out. Why do you, personally, want to do this research? How is this project going to support your education and career goals? </a:t>
            </a:r>
          </a:p>
          <a:p>
            <a:pPr lvl="1">
              <a:buFont typeface="Wingdings" panose="05000000000000000000" pitchFamily="2" charset="2"/>
              <a:buChar char="Ø"/>
            </a:pPr>
            <a:r>
              <a:rPr lang="en-US" sz="1100" dirty="0">
                <a:latin typeface="Univers Condensed Light" panose="020B0306020202040204" pitchFamily="34" charset="0"/>
              </a:rPr>
              <a:t>If you need additional paper for this statement, type it out in 1 page or less in Microsoft Word. Save the file and email it to kharris@astate.edu labeled as Student Form Additional Page_Your Name</a:t>
            </a:r>
            <a:endParaRPr lang="en-US" sz="1100" dirty="0"/>
          </a:p>
        </p:txBody>
      </p:sp>
    </p:spTree>
    <p:extLst>
      <p:ext uri="{BB962C8B-B14F-4D97-AF65-F5344CB8AC3E}">
        <p14:creationId xmlns:p14="http://schemas.microsoft.com/office/powerpoint/2010/main" val="672676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5563D-9279-F36C-B508-0D1162F945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A870F2-1B7B-BFF2-C7BA-842A34CC2838}"/>
              </a:ext>
            </a:extLst>
          </p:cNvPr>
          <p:cNvSpPr>
            <a:spLocks noGrp="1"/>
          </p:cNvSpPr>
          <p:nvPr>
            <p:ph type="title"/>
          </p:nvPr>
        </p:nvSpPr>
        <p:spPr/>
        <p:txBody>
          <a:bodyPr>
            <a:normAutofit/>
          </a:bodyPr>
          <a:lstStyle/>
          <a:p>
            <a:r>
              <a:rPr lang="en-US" b="0" dirty="0">
                <a:latin typeface="Univers Condensed Light" panose="020B0306020202040204" pitchFamily="34" charset="0"/>
              </a:rPr>
              <a:t>Proposal Summary</a:t>
            </a:r>
          </a:p>
        </p:txBody>
      </p:sp>
      <p:sp>
        <p:nvSpPr>
          <p:cNvPr id="3" name="Content Placeholder 2">
            <a:extLst>
              <a:ext uri="{FF2B5EF4-FFF2-40B4-BE49-F238E27FC236}">
                <a16:creationId xmlns:a16="http://schemas.microsoft.com/office/drawing/2014/main" id="{C56176DC-C643-ACA5-3EC9-7A6D30643902}"/>
              </a:ext>
            </a:extLst>
          </p:cNvPr>
          <p:cNvSpPr>
            <a:spLocks noGrp="1"/>
          </p:cNvSpPr>
          <p:nvPr>
            <p:ph idx="1"/>
          </p:nvPr>
        </p:nvSpPr>
        <p:spPr/>
        <p:txBody>
          <a:bodyPr>
            <a:normAutofit/>
          </a:bodyPr>
          <a:lstStyle/>
          <a:p>
            <a:r>
              <a:rPr lang="en-US" dirty="0">
                <a:latin typeface="Univers Condensed Light" panose="020B0306020202040204" pitchFamily="34" charset="0"/>
              </a:rPr>
              <a:t>1 Page Only</a:t>
            </a:r>
          </a:p>
          <a:p>
            <a:r>
              <a:rPr lang="en-US" dirty="0">
                <a:latin typeface="Univers Condensed Light" panose="020B0306020202040204" pitchFamily="34" charset="0"/>
              </a:rPr>
              <a:t>Use the provided template</a:t>
            </a:r>
          </a:p>
          <a:p>
            <a:r>
              <a:rPr lang="en-US" dirty="0">
                <a:latin typeface="Univers Condensed Light" panose="020B0306020202040204" pitchFamily="34" charset="0"/>
              </a:rPr>
              <a:t>Make sure this is relevant, compelling, and highlights the best part of your proposed research project</a:t>
            </a:r>
            <a:endParaRPr lang="en-US" dirty="0"/>
          </a:p>
        </p:txBody>
      </p:sp>
    </p:spTree>
    <p:extLst>
      <p:ext uri="{BB962C8B-B14F-4D97-AF65-F5344CB8AC3E}">
        <p14:creationId xmlns:p14="http://schemas.microsoft.com/office/powerpoint/2010/main" val="621639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E0DBF-5F3F-9486-7963-73E57218D1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F32E28-D944-9183-87D1-2511857BD7E5}"/>
              </a:ext>
            </a:extLst>
          </p:cNvPr>
          <p:cNvSpPr>
            <a:spLocks noGrp="1"/>
          </p:cNvSpPr>
          <p:nvPr>
            <p:ph type="title"/>
          </p:nvPr>
        </p:nvSpPr>
        <p:spPr/>
        <p:txBody>
          <a:bodyPr>
            <a:normAutofit/>
          </a:bodyPr>
          <a:lstStyle/>
          <a:p>
            <a:r>
              <a:rPr lang="en-US" b="0" dirty="0">
                <a:latin typeface="Univers Condensed Light" panose="020B0306020202040204" pitchFamily="34" charset="0"/>
              </a:rPr>
              <a:t>Proposal Description</a:t>
            </a:r>
          </a:p>
        </p:txBody>
      </p:sp>
      <p:sp>
        <p:nvSpPr>
          <p:cNvPr id="3" name="Content Placeholder 2">
            <a:extLst>
              <a:ext uri="{FF2B5EF4-FFF2-40B4-BE49-F238E27FC236}">
                <a16:creationId xmlns:a16="http://schemas.microsoft.com/office/drawing/2014/main" id="{1321F8EE-E201-180A-D3CA-1AB911435AE4}"/>
              </a:ext>
            </a:extLst>
          </p:cNvPr>
          <p:cNvSpPr>
            <a:spLocks noGrp="1"/>
          </p:cNvSpPr>
          <p:nvPr>
            <p:ph idx="1"/>
          </p:nvPr>
        </p:nvSpPr>
        <p:spPr/>
        <p:txBody>
          <a:bodyPr>
            <a:normAutofit fontScale="70000" lnSpcReduction="20000"/>
          </a:bodyPr>
          <a:lstStyle/>
          <a:p>
            <a:r>
              <a:rPr lang="en-US" dirty="0">
                <a:latin typeface="Univers Condensed Light" panose="020B0306020202040204" pitchFamily="34" charset="0"/>
              </a:rPr>
              <a:t>Review guide/ template provided on </a:t>
            </a:r>
            <a:r>
              <a:rPr lang="en-US" dirty="0" err="1">
                <a:latin typeface="Univers Condensed Light" panose="020B0306020202040204" pitchFamily="34" charset="0"/>
              </a:rPr>
              <a:t>InfoReady</a:t>
            </a:r>
            <a:endParaRPr lang="en-US" dirty="0">
              <a:latin typeface="Univers Condensed Light" panose="020B0306020202040204" pitchFamily="34" charset="0"/>
            </a:endParaRPr>
          </a:p>
          <a:p>
            <a:r>
              <a:rPr lang="en-US" dirty="0">
                <a:latin typeface="Univers Condensed Light" panose="020B0306020202040204" pitchFamily="34" charset="0"/>
              </a:rPr>
              <a:t>Must include Description of Proposed Research, Introduction, Background, and Research Plan</a:t>
            </a:r>
          </a:p>
          <a:p>
            <a:r>
              <a:rPr lang="en-US" dirty="0">
                <a:latin typeface="Univers Condensed Light" panose="020B0306020202040204" pitchFamily="34" charset="0"/>
              </a:rPr>
              <a:t>References can be included and do not count toward your 5-page maximum</a:t>
            </a:r>
          </a:p>
          <a:p>
            <a:r>
              <a:rPr lang="en-US" dirty="0">
                <a:latin typeface="Univers Condensed Light" panose="020B0306020202040204" pitchFamily="34" charset="0"/>
              </a:rPr>
              <a:t>Must include a timeline – how will you accomplish this project in the amount of time proposed? </a:t>
            </a:r>
          </a:p>
          <a:p>
            <a:pPr lvl="1">
              <a:buFont typeface="Wingdings" panose="05000000000000000000" pitchFamily="2" charset="2"/>
              <a:buChar char="Ø"/>
            </a:pPr>
            <a:r>
              <a:rPr lang="en-US" dirty="0">
                <a:latin typeface="Univers Condensed Light" panose="020B0306020202040204" pitchFamily="34" charset="0"/>
              </a:rPr>
              <a:t>Break it down weekly – how many </a:t>
            </a:r>
            <a:r>
              <a:rPr lang="en-US" dirty="0" err="1">
                <a:latin typeface="Univers Condensed Light" panose="020B0306020202040204" pitchFamily="34" charset="0"/>
              </a:rPr>
              <a:t>hrs</a:t>
            </a:r>
            <a:r>
              <a:rPr lang="en-US" dirty="0">
                <a:latin typeface="Univers Condensed Light" panose="020B0306020202040204" pitchFamily="34" charset="0"/>
              </a:rPr>
              <a:t>/week? What tasks will you complete each week? </a:t>
            </a:r>
          </a:p>
          <a:p>
            <a:pPr lvl="1">
              <a:buFont typeface="Wingdings" panose="05000000000000000000" pitchFamily="2" charset="2"/>
              <a:buChar char="Ø"/>
            </a:pPr>
            <a:r>
              <a:rPr lang="en-US" dirty="0">
                <a:latin typeface="Univers Condensed Light" panose="020B0306020202040204" pitchFamily="34" charset="0"/>
              </a:rPr>
              <a:t>Be general, but make sure major parts of the work are accounted for</a:t>
            </a:r>
          </a:p>
          <a:p>
            <a:pPr lvl="1">
              <a:buFont typeface="Wingdings" panose="05000000000000000000" pitchFamily="2" charset="2"/>
              <a:buChar char="Ø"/>
            </a:pPr>
            <a:r>
              <a:rPr lang="en-US" dirty="0">
                <a:latin typeface="Univers Condensed Light" panose="020B0306020202040204" pitchFamily="34" charset="0"/>
              </a:rPr>
              <a:t>Charts can be very effective </a:t>
            </a:r>
          </a:p>
          <a:p>
            <a:pPr marL="457200" lvl="1" indent="0">
              <a:buNone/>
            </a:pPr>
            <a:endParaRPr lang="en-US" dirty="0">
              <a:latin typeface="Univers Condensed Light" panose="020B0306020202040204" pitchFamily="34" charset="0"/>
            </a:endParaRPr>
          </a:p>
        </p:txBody>
      </p:sp>
    </p:spTree>
    <p:extLst>
      <p:ext uri="{BB962C8B-B14F-4D97-AF65-F5344CB8AC3E}">
        <p14:creationId xmlns:p14="http://schemas.microsoft.com/office/powerpoint/2010/main" val="12739027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3E09C-59E3-517F-A3F2-82A3FC6200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3FF00D-415F-D26D-E616-E31E957632A3}"/>
              </a:ext>
            </a:extLst>
          </p:cNvPr>
          <p:cNvSpPr>
            <a:spLocks noGrp="1"/>
          </p:cNvSpPr>
          <p:nvPr>
            <p:ph type="title"/>
          </p:nvPr>
        </p:nvSpPr>
        <p:spPr/>
        <p:txBody>
          <a:bodyPr>
            <a:normAutofit/>
          </a:bodyPr>
          <a:lstStyle/>
          <a:p>
            <a:r>
              <a:rPr lang="en-US" b="0" dirty="0">
                <a:latin typeface="Univers Condensed Light" panose="020B0306020202040204" pitchFamily="34" charset="0"/>
              </a:rPr>
              <a:t>Budget and Budget Justification</a:t>
            </a:r>
          </a:p>
        </p:txBody>
      </p:sp>
      <p:sp>
        <p:nvSpPr>
          <p:cNvPr id="3" name="Content Placeholder 2">
            <a:extLst>
              <a:ext uri="{FF2B5EF4-FFF2-40B4-BE49-F238E27FC236}">
                <a16:creationId xmlns:a16="http://schemas.microsoft.com/office/drawing/2014/main" id="{20A12475-CDA1-36C2-800D-0304B4D21C82}"/>
              </a:ext>
            </a:extLst>
          </p:cNvPr>
          <p:cNvSpPr>
            <a:spLocks noGrp="1"/>
          </p:cNvSpPr>
          <p:nvPr>
            <p:ph idx="1"/>
          </p:nvPr>
        </p:nvSpPr>
        <p:spPr/>
        <p:txBody>
          <a:bodyPr>
            <a:normAutofit/>
          </a:bodyPr>
          <a:lstStyle/>
          <a:p>
            <a:pPr marL="0" indent="0">
              <a:buNone/>
            </a:pPr>
            <a:endParaRPr lang="en-US" dirty="0"/>
          </a:p>
          <a:p>
            <a:endParaRPr lang="en-US" dirty="0"/>
          </a:p>
        </p:txBody>
      </p:sp>
      <p:pic>
        <p:nvPicPr>
          <p:cNvPr id="4" name="Picture 3">
            <a:extLst>
              <a:ext uri="{FF2B5EF4-FFF2-40B4-BE49-F238E27FC236}">
                <a16:creationId xmlns:a16="http://schemas.microsoft.com/office/drawing/2014/main" id="{59DECBC8-77A6-C22E-4A8B-DDFD1BF5542D}"/>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722178" y="2030535"/>
            <a:ext cx="9049407" cy="3640890"/>
          </a:xfrm>
          <a:prstGeom prst="rect">
            <a:avLst/>
          </a:prstGeom>
        </p:spPr>
      </p:pic>
    </p:spTree>
    <p:extLst>
      <p:ext uri="{BB962C8B-B14F-4D97-AF65-F5344CB8AC3E}">
        <p14:creationId xmlns:p14="http://schemas.microsoft.com/office/powerpoint/2010/main" val="3367435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FE04F-445A-616C-521A-980EF6AE65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F637E8-DE33-8C60-3517-DE23F1361B70}"/>
              </a:ext>
            </a:extLst>
          </p:cNvPr>
          <p:cNvSpPr>
            <a:spLocks noGrp="1"/>
          </p:cNvSpPr>
          <p:nvPr>
            <p:ph type="title"/>
          </p:nvPr>
        </p:nvSpPr>
        <p:spPr/>
        <p:txBody>
          <a:bodyPr>
            <a:normAutofit/>
          </a:bodyPr>
          <a:lstStyle/>
          <a:p>
            <a:r>
              <a:rPr lang="en-US" b="0" dirty="0">
                <a:latin typeface="Univers Condensed Light" panose="020B0306020202040204" pitchFamily="34" charset="0"/>
              </a:rPr>
              <a:t>Budget and Budget Justification</a:t>
            </a:r>
          </a:p>
        </p:txBody>
      </p:sp>
      <p:sp>
        <p:nvSpPr>
          <p:cNvPr id="3" name="Content Placeholder 2">
            <a:extLst>
              <a:ext uri="{FF2B5EF4-FFF2-40B4-BE49-F238E27FC236}">
                <a16:creationId xmlns:a16="http://schemas.microsoft.com/office/drawing/2014/main" id="{A1D7D8A5-76A2-CEB5-5A52-ED3DDAD446C0}"/>
              </a:ext>
            </a:extLst>
          </p:cNvPr>
          <p:cNvSpPr>
            <a:spLocks noGrp="1"/>
          </p:cNvSpPr>
          <p:nvPr>
            <p:ph idx="1"/>
          </p:nvPr>
        </p:nvSpPr>
        <p:spPr/>
        <p:txBody>
          <a:bodyPr>
            <a:normAutofit/>
          </a:bodyPr>
          <a:lstStyle/>
          <a:p>
            <a:pPr marL="0" indent="0">
              <a:buNone/>
            </a:pPr>
            <a:endParaRPr lang="en-US" dirty="0"/>
          </a:p>
          <a:p>
            <a:endParaRPr lang="en-US" dirty="0"/>
          </a:p>
        </p:txBody>
      </p:sp>
      <p:sp>
        <p:nvSpPr>
          <p:cNvPr id="7" name="Content Placeholder 2">
            <a:extLst>
              <a:ext uri="{FF2B5EF4-FFF2-40B4-BE49-F238E27FC236}">
                <a16:creationId xmlns:a16="http://schemas.microsoft.com/office/drawing/2014/main" id="{BD64E47F-081B-58F7-8DB7-E657EE8906AF}"/>
              </a:ext>
            </a:extLst>
          </p:cNvPr>
          <p:cNvSpPr txBox="1">
            <a:spLocks/>
          </p:cNvSpPr>
          <p:nvPr/>
        </p:nvSpPr>
        <p:spPr>
          <a:xfrm>
            <a:off x="2667000" y="1690688"/>
            <a:ext cx="8839200" cy="4638675"/>
          </a:xfrm>
          <a:prstGeom prst="rect">
            <a:avLst/>
          </a:prstGeom>
        </p:spPr>
        <p:txBody>
          <a:bodyPr vert="horz" lIns="91440" tIns="45720" rIns="91440" bIns="45720" rtlCol="0">
            <a:normAutofit fontScale="92500"/>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Univers Condensed Light" panose="020B0306020202040204" pitchFamily="34" charset="0"/>
              </a:rPr>
              <a:t>Don’t worry too much about the budget. If you need help, ask us!</a:t>
            </a:r>
          </a:p>
          <a:p>
            <a:r>
              <a:rPr lang="en-US" dirty="0">
                <a:latin typeface="Univers Condensed Light" panose="020B0306020202040204" pitchFamily="34" charset="0"/>
              </a:rPr>
              <a:t>Ask for the full amount allowed in each section</a:t>
            </a:r>
          </a:p>
          <a:p>
            <a:r>
              <a:rPr lang="en-US" dirty="0">
                <a:latin typeface="Univers Condensed Light" panose="020B0306020202040204" pitchFamily="34" charset="0"/>
              </a:rPr>
              <a:t>Include general expenses and estimated costs (round up), these do not have to be specific/exact </a:t>
            </a:r>
          </a:p>
          <a:p>
            <a:r>
              <a:rPr lang="en-US" dirty="0">
                <a:latin typeface="Univers Condensed Light" panose="020B0306020202040204" pitchFamily="34" charset="0"/>
              </a:rPr>
              <a:t>Include travel cost </a:t>
            </a:r>
          </a:p>
          <a:p>
            <a:pPr lvl="1"/>
            <a:r>
              <a:rPr lang="en-US" dirty="0">
                <a:latin typeface="Univers Condensed Light" panose="020B0306020202040204" pitchFamily="34" charset="0"/>
              </a:rPr>
              <a:t>Ask your mentor for potential conferences you may attend</a:t>
            </a:r>
          </a:p>
          <a:p>
            <a:pPr lvl="1"/>
            <a:r>
              <a:rPr lang="en-US" dirty="0">
                <a:latin typeface="Univers Condensed Light" panose="020B0306020202040204" pitchFamily="34" charset="0"/>
              </a:rPr>
              <a:t>The conference does not have to be exact, can be changed later</a:t>
            </a:r>
          </a:p>
          <a:p>
            <a:pPr lvl="1"/>
            <a:endParaRPr lang="en-US" dirty="0">
              <a:latin typeface="Univers Condensed Light" panose="020B0306020202040204" pitchFamily="34" charset="0"/>
            </a:endParaRPr>
          </a:p>
          <a:p>
            <a:pPr lvl="1"/>
            <a:endParaRPr lang="en-US" dirty="0"/>
          </a:p>
        </p:txBody>
      </p:sp>
    </p:spTree>
    <p:extLst>
      <p:ext uri="{BB962C8B-B14F-4D97-AF65-F5344CB8AC3E}">
        <p14:creationId xmlns:p14="http://schemas.microsoft.com/office/powerpoint/2010/main" val="2647973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58F1A-EBB3-AB4D-87F5-2B638338DB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F4B7FA-236A-24E7-37AF-657CC4C69A4A}"/>
              </a:ext>
            </a:extLst>
          </p:cNvPr>
          <p:cNvSpPr>
            <a:spLocks noGrp="1"/>
          </p:cNvSpPr>
          <p:nvPr>
            <p:ph type="title"/>
          </p:nvPr>
        </p:nvSpPr>
        <p:spPr>
          <a:xfrm>
            <a:off x="2514600" y="365125"/>
            <a:ext cx="8839200" cy="1555115"/>
          </a:xfrm>
        </p:spPr>
        <p:txBody>
          <a:bodyPr>
            <a:normAutofit fontScale="90000"/>
          </a:bodyPr>
          <a:lstStyle/>
          <a:p>
            <a:r>
              <a:rPr lang="en-US" b="0" dirty="0">
                <a:latin typeface="Univers Condensed Light" panose="020B0306020202040204" pitchFamily="34" charset="0"/>
              </a:rPr>
              <a:t>Strengthening the mentor side of the application (students, share this part with your mentor!)</a:t>
            </a:r>
          </a:p>
        </p:txBody>
      </p:sp>
      <p:sp>
        <p:nvSpPr>
          <p:cNvPr id="3" name="Content Placeholder 2">
            <a:extLst>
              <a:ext uri="{FF2B5EF4-FFF2-40B4-BE49-F238E27FC236}">
                <a16:creationId xmlns:a16="http://schemas.microsoft.com/office/drawing/2014/main" id="{C3E7DD5B-2C38-2906-DA8A-12134C0F191E}"/>
              </a:ext>
            </a:extLst>
          </p:cNvPr>
          <p:cNvSpPr>
            <a:spLocks noGrp="1"/>
          </p:cNvSpPr>
          <p:nvPr>
            <p:ph idx="1"/>
          </p:nvPr>
        </p:nvSpPr>
        <p:spPr>
          <a:xfrm>
            <a:off x="2514600" y="2112263"/>
            <a:ext cx="8839200" cy="4064699"/>
          </a:xfrm>
        </p:spPr>
        <p:txBody>
          <a:bodyPr>
            <a:normAutofit/>
          </a:bodyPr>
          <a:lstStyle/>
          <a:p>
            <a:r>
              <a:rPr lang="en-US" dirty="0">
                <a:latin typeface="Univers Condensed Light" panose="020B0306020202040204" pitchFamily="34" charset="0"/>
              </a:rPr>
              <a:t>Resume/CV</a:t>
            </a:r>
          </a:p>
          <a:p>
            <a:r>
              <a:rPr lang="en-US" dirty="0">
                <a:latin typeface="Univers Condensed Light" panose="020B0306020202040204" pitchFamily="34" charset="0"/>
              </a:rPr>
              <a:t>Mentor Statement</a:t>
            </a:r>
          </a:p>
          <a:p>
            <a:r>
              <a:rPr lang="en-US" dirty="0">
                <a:latin typeface="Univers Condensed Light" panose="020B0306020202040204" pitchFamily="34" charset="0"/>
              </a:rPr>
              <a:t>Mentor Letter of Support </a:t>
            </a:r>
          </a:p>
          <a:p>
            <a:endParaRPr lang="en-US" dirty="0"/>
          </a:p>
          <a:p>
            <a:endParaRPr lang="en-US" dirty="0"/>
          </a:p>
        </p:txBody>
      </p:sp>
    </p:spTree>
    <p:extLst>
      <p:ext uri="{BB962C8B-B14F-4D97-AF65-F5344CB8AC3E}">
        <p14:creationId xmlns:p14="http://schemas.microsoft.com/office/powerpoint/2010/main" val="1043475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0C538-50BE-ACB6-FF82-8C9E933F1A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EC53FE-4AAB-088F-3130-3F3DB4EAD482}"/>
              </a:ext>
            </a:extLst>
          </p:cNvPr>
          <p:cNvSpPr>
            <a:spLocks noGrp="1"/>
          </p:cNvSpPr>
          <p:nvPr>
            <p:ph type="title"/>
          </p:nvPr>
        </p:nvSpPr>
        <p:spPr/>
        <p:txBody>
          <a:bodyPr>
            <a:normAutofit/>
          </a:bodyPr>
          <a:lstStyle/>
          <a:p>
            <a:r>
              <a:rPr lang="en-US" b="0" dirty="0">
                <a:latin typeface="Univers Condensed Light" panose="020B0306020202040204" pitchFamily="34" charset="0"/>
              </a:rPr>
              <a:t>Strengthening the mentor side of the application</a:t>
            </a:r>
          </a:p>
        </p:txBody>
      </p:sp>
      <p:sp>
        <p:nvSpPr>
          <p:cNvPr id="3" name="Content Placeholder 2">
            <a:extLst>
              <a:ext uri="{FF2B5EF4-FFF2-40B4-BE49-F238E27FC236}">
                <a16:creationId xmlns:a16="http://schemas.microsoft.com/office/drawing/2014/main" id="{941FA643-E6F1-833C-638A-50FB155AD3BD}"/>
              </a:ext>
            </a:extLst>
          </p:cNvPr>
          <p:cNvSpPr>
            <a:spLocks noGrp="1"/>
          </p:cNvSpPr>
          <p:nvPr>
            <p:ph idx="1"/>
          </p:nvPr>
        </p:nvSpPr>
        <p:spPr>
          <a:xfrm>
            <a:off x="2514600" y="1825624"/>
            <a:ext cx="9142562" cy="4925983"/>
          </a:xfrm>
        </p:spPr>
        <p:txBody>
          <a:bodyPr>
            <a:normAutofit lnSpcReduction="10000"/>
          </a:bodyPr>
          <a:lstStyle/>
          <a:p>
            <a:pPr marL="0" indent="0">
              <a:buNone/>
            </a:pPr>
            <a:r>
              <a:rPr lang="en-US" b="1" dirty="0">
                <a:solidFill>
                  <a:srgbClr val="C00000"/>
                </a:solidFill>
                <a:latin typeface="Univers Condensed Light" panose="020B0306020202040204" pitchFamily="34" charset="0"/>
              </a:rPr>
              <a:t>Resume/CV</a:t>
            </a:r>
          </a:p>
          <a:p>
            <a:pPr lvl="1"/>
            <a:r>
              <a:rPr lang="en-US" dirty="0">
                <a:latin typeface="Univers Condensed Light" panose="020B0306020202040204" pitchFamily="34" charset="0"/>
              </a:rPr>
              <a:t>No more than 2 pages</a:t>
            </a:r>
          </a:p>
          <a:p>
            <a:pPr lvl="1"/>
            <a:r>
              <a:rPr lang="en-US" dirty="0">
                <a:latin typeface="Univers Condensed Light" panose="020B0306020202040204" pitchFamily="34" charset="0"/>
              </a:rPr>
              <a:t>Include relevant, representative publications; extensive publication list and lengthy details are not necessary</a:t>
            </a:r>
          </a:p>
          <a:p>
            <a:pPr lvl="1"/>
            <a:r>
              <a:rPr lang="en-US" dirty="0">
                <a:latin typeface="Univers Condensed Light" panose="020B0306020202040204" pitchFamily="34" charset="0"/>
              </a:rPr>
              <a:t>Examples of sections you might include in a 2-page CV, </a:t>
            </a:r>
            <a:br>
              <a:rPr lang="en-US" dirty="0">
                <a:latin typeface="Univers Condensed Light" panose="020B0306020202040204" pitchFamily="34" charset="0"/>
              </a:rPr>
            </a:br>
            <a:r>
              <a:rPr lang="en-US" dirty="0">
                <a:latin typeface="Univers Condensed Light" panose="020B0306020202040204" pitchFamily="34" charset="0"/>
              </a:rPr>
              <a:t>space permitting: </a:t>
            </a:r>
          </a:p>
          <a:p>
            <a:pPr lvl="2"/>
            <a:r>
              <a:rPr lang="en-US" dirty="0">
                <a:latin typeface="Univers Condensed Light" panose="020B0306020202040204" pitchFamily="34" charset="0"/>
              </a:rPr>
              <a:t>Professional Appointments, Research Interests, Selected Publications, Courses Taught, Grant Activity, Invited Presentations, Honors and Awards, Professional Capabilities, Professional Service</a:t>
            </a:r>
          </a:p>
          <a:p>
            <a:endParaRPr lang="en-US" dirty="0"/>
          </a:p>
          <a:p>
            <a:endParaRPr lang="en-US" dirty="0"/>
          </a:p>
        </p:txBody>
      </p:sp>
    </p:spTree>
    <p:extLst>
      <p:ext uri="{BB962C8B-B14F-4D97-AF65-F5344CB8AC3E}">
        <p14:creationId xmlns:p14="http://schemas.microsoft.com/office/powerpoint/2010/main" val="22780885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D16FEF-D7D1-840C-ACA3-B2038717E9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FBF41F-88B8-0728-2532-9AC642C52067}"/>
              </a:ext>
            </a:extLst>
          </p:cNvPr>
          <p:cNvSpPr>
            <a:spLocks noGrp="1"/>
          </p:cNvSpPr>
          <p:nvPr>
            <p:ph type="title"/>
          </p:nvPr>
        </p:nvSpPr>
        <p:spPr/>
        <p:txBody>
          <a:bodyPr>
            <a:normAutofit/>
          </a:bodyPr>
          <a:lstStyle/>
          <a:p>
            <a:r>
              <a:rPr lang="en-US" b="0" dirty="0">
                <a:latin typeface="Univers Condensed Light" panose="020B0306020202040204" pitchFamily="34" charset="0"/>
              </a:rPr>
              <a:t>Strengthening the mentor side of the application</a:t>
            </a:r>
          </a:p>
        </p:txBody>
      </p:sp>
      <p:sp>
        <p:nvSpPr>
          <p:cNvPr id="3" name="Content Placeholder 2">
            <a:extLst>
              <a:ext uri="{FF2B5EF4-FFF2-40B4-BE49-F238E27FC236}">
                <a16:creationId xmlns:a16="http://schemas.microsoft.com/office/drawing/2014/main" id="{CF5BF4A6-B9EC-019E-B8F5-FD57F45F0B01}"/>
              </a:ext>
            </a:extLst>
          </p:cNvPr>
          <p:cNvSpPr>
            <a:spLocks noGrp="1"/>
          </p:cNvSpPr>
          <p:nvPr>
            <p:ph idx="1"/>
          </p:nvPr>
        </p:nvSpPr>
        <p:spPr>
          <a:xfrm>
            <a:off x="2414494" y="1825624"/>
            <a:ext cx="9562353" cy="4879976"/>
          </a:xfrm>
        </p:spPr>
        <p:txBody>
          <a:bodyPr>
            <a:normAutofit fontScale="92500" lnSpcReduction="10000"/>
          </a:bodyPr>
          <a:lstStyle/>
          <a:p>
            <a:pPr marL="0" indent="0">
              <a:buNone/>
            </a:pPr>
            <a:r>
              <a:rPr lang="en-US" b="1" dirty="0">
                <a:solidFill>
                  <a:srgbClr val="C00000"/>
                </a:solidFill>
                <a:latin typeface="Univers Condensed Light" panose="020B0306020202040204" pitchFamily="34" charset="0"/>
              </a:rPr>
              <a:t>Mentor Statement</a:t>
            </a:r>
          </a:p>
          <a:p>
            <a:pPr marL="687388" lvl="2" indent="-346075"/>
            <a:r>
              <a:rPr lang="en-US" sz="2300" dirty="0">
                <a:latin typeface="Univers Condensed Light" panose="020B0306020202040204" pitchFamily="34" charset="0"/>
              </a:rPr>
              <a:t>No more than 2 pages</a:t>
            </a:r>
          </a:p>
          <a:p>
            <a:pPr marL="687388" lvl="2" indent="-346075"/>
            <a:r>
              <a:rPr lang="en-US" sz="2300" dirty="0">
                <a:latin typeface="Univers Condensed Light" panose="020B0306020202040204" pitchFamily="34" charset="0"/>
              </a:rPr>
              <a:t>Page 1: fillable PDF form; page 2 (if needed): additional sheet with mentored students and projects, </a:t>
            </a:r>
            <a:r>
              <a:rPr lang="en-US" sz="2300" i="1" dirty="0">
                <a:latin typeface="Univers Condensed Light" panose="020B0306020202040204" pitchFamily="34" charset="0"/>
              </a:rPr>
              <a:t>if it will not fit in the text box</a:t>
            </a:r>
            <a:endParaRPr lang="en-US" sz="2300" dirty="0">
              <a:latin typeface="Univers Condensed Light" panose="020B0306020202040204" pitchFamily="34" charset="0"/>
            </a:endParaRPr>
          </a:p>
          <a:p>
            <a:pPr marL="687388" lvl="1"/>
            <a:r>
              <a:rPr lang="en-US" sz="2300" dirty="0">
                <a:latin typeface="Univers Condensed Light" panose="020B0306020202040204" pitchFamily="34" charset="0"/>
              </a:rPr>
              <a:t>Question 1: Include a brief statement of research/scholarly interests. If not included in the CV, list recent pertinent publications/scholarly work.</a:t>
            </a:r>
          </a:p>
          <a:p>
            <a:pPr marL="1144588" lvl="3" indent="-346075"/>
            <a:r>
              <a:rPr lang="en-US" sz="2100" dirty="0">
                <a:latin typeface="Univers Condensed Light" panose="020B0306020202040204" pitchFamily="34" charset="0"/>
              </a:rPr>
              <a:t>Please make sure the response fits in the box </a:t>
            </a:r>
          </a:p>
          <a:p>
            <a:pPr marL="1144588" lvl="3" indent="-346075"/>
            <a:r>
              <a:rPr lang="en-US" sz="2100" dirty="0">
                <a:latin typeface="Univers Condensed Light" panose="020B0306020202040204" pitchFamily="34" charset="0"/>
              </a:rPr>
              <a:t>Faculty recently beginning involvement in research are urged to apply; you can describe the reasons for wanting to be involved in research </a:t>
            </a:r>
          </a:p>
          <a:p>
            <a:pPr marL="687388" lvl="1"/>
            <a:r>
              <a:rPr lang="en-US" sz="2300" dirty="0">
                <a:latin typeface="Univers Condensed Light" panose="020B0306020202040204" pitchFamily="34" charset="0"/>
              </a:rPr>
              <a:t>Question 2: List the undergraduate students with titles of projects you have directed in research/other scholarly activity during the last five years</a:t>
            </a:r>
          </a:p>
        </p:txBody>
      </p:sp>
    </p:spTree>
    <p:extLst>
      <p:ext uri="{BB962C8B-B14F-4D97-AF65-F5344CB8AC3E}">
        <p14:creationId xmlns:p14="http://schemas.microsoft.com/office/powerpoint/2010/main" val="1694237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DBB87-0E22-094F-74C0-9169B6A8C0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7E2753-073E-15E3-4FC8-00F38A597209}"/>
              </a:ext>
            </a:extLst>
          </p:cNvPr>
          <p:cNvSpPr>
            <a:spLocks noGrp="1"/>
          </p:cNvSpPr>
          <p:nvPr>
            <p:ph type="title"/>
          </p:nvPr>
        </p:nvSpPr>
        <p:spPr/>
        <p:txBody>
          <a:bodyPr>
            <a:normAutofit/>
          </a:bodyPr>
          <a:lstStyle/>
          <a:p>
            <a:r>
              <a:rPr lang="en-US" b="0" dirty="0">
                <a:latin typeface="Univers Condensed Light" panose="020B0306020202040204" pitchFamily="34" charset="0"/>
              </a:rPr>
              <a:t>Strengthening the mentor side of the application</a:t>
            </a:r>
          </a:p>
        </p:txBody>
      </p:sp>
      <p:sp>
        <p:nvSpPr>
          <p:cNvPr id="3" name="Content Placeholder 2">
            <a:extLst>
              <a:ext uri="{FF2B5EF4-FFF2-40B4-BE49-F238E27FC236}">
                <a16:creationId xmlns:a16="http://schemas.microsoft.com/office/drawing/2014/main" id="{D8CE3995-50FC-34E5-E3EC-E992FDF1AACD}"/>
              </a:ext>
            </a:extLst>
          </p:cNvPr>
          <p:cNvSpPr>
            <a:spLocks noGrp="1"/>
          </p:cNvSpPr>
          <p:nvPr>
            <p:ph idx="1"/>
          </p:nvPr>
        </p:nvSpPr>
        <p:spPr>
          <a:xfrm>
            <a:off x="2514600" y="1825624"/>
            <a:ext cx="9175376" cy="4885951"/>
          </a:xfrm>
        </p:spPr>
        <p:txBody>
          <a:bodyPr>
            <a:normAutofit/>
          </a:bodyPr>
          <a:lstStyle/>
          <a:p>
            <a:pPr marL="0" indent="0">
              <a:buNone/>
            </a:pPr>
            <a:r>
              <a:rPr lang="en-US" b="1" dirty="0">
                <a:solidFill>
                  <a:srgbClr val="C00000"/>
                </a:solidFill>
                <a:latin typeface="Univers Condensed Light" panose="020B0306020202040204" pitchFamily="34" charset="0"/>
              </a:rPr>
              <a:t>Mentor Letter of Support</a:t>
            </a:r>
          </a:p>
          <a:p>
            <a:pPr marL="741363" lvl="0" indent="-400050"/>
            <a:r>
              <a:rPr lang="en-US" dirty="0">
                <a:latin typeface="Univers Condensed Light" panose="020B0306020202040204" pitchFamily="34" charset="0"/>
              </a:rPr>
              <a:t>1 to 2 pages</a:t>
            </a:r>
          </a:p>
          <a:p>
            <a:pPr marL="741363" lvl="0" indent="-400050"/>
            <a:r>
              <a:rPr lang="en-US" dirty="0">
                <a:latin typeface="Univers Condensed Light" panose="020B0306020202040204" pitchFamily="34" charset="0"/>
              </a:rPr>
              <a:t>Address letter to ADHE SURF Selection Committee</a:t>
            </a:r>
          </a:p>
          <a:p>
            <a:pPr marL="741363" lvl="0" indent="-400050"/>
            <a:r>
              <a:rPr lang="en-US" dirty="0">
                <a:latin typeface="Univers Condensed Light" panose="020B0306020202040204" pitchFamily="34" charset="0"/>
              </a:rPr>
              <a:t>Make sure letter is on university letterhead, dated and signed</a:t>
            </a:r>
          </a:p>
          <a:p>
            <a:pPr marL="1196976" lvl="2" indent="-400050"/>
            <a:r>
              <a:rPr lang="en-US" dirty="0">
                <a:latin typeface="Univers Condensed Light" panose="020B0306020202040204" pitchFamily="34" charset="0"/>
              </a:rPr>
              <a:t>Contact your department office for official letterhead</a:t>
            </a:r>
          </a:p>
          <a:p>
            <a:pPr marL="741363" lvl="0" indent="-400050"/>
            <a:r>
              <a:rPr lang="en-US" dirty="0">
                <a:latin typeface="Univers Condensed Light" panose="020B0306020202040204" pitchFamily="34" charset="0"/>
              </a:rPr>
              <a:t>Submit through InfoReady</a:t>
            </a:r>
          </a:p>
          <a:p>
            <a:endParaRPr lang="en-US" dirty="0"/>
          </a:p>
          <a:p>
            <a:endParaRPr lang="en-US" dirty="0"/>
          </a:p>
        </p:txBody>
      </p:sp>
    </p:spTree>
    <p:extLst>
      <p:ext uri="{BB962C8B-B14F-4D97-AF65-F5344CB8AC3E}">
        <p14:creationId xmlns:p14="http://schemas.microsoft.com/office/powerpoint/2010/main" val="39431076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FDECD-9EB5-866C-376D-3495FFEBAC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1B6CB4-F715-2483-15DA-CC8F63191C04}"/>
              </a:ext>
            </a:extLst>
          </p:cNvPr>
          <p:cNvSpPr>
            <a:spLocks noGrp="1"/>
          </p:cNvSpPr>
          <p:nvPr>
            <p:ph type="title"/>
          </p:nvPr>
        </p:nvSpPr>
        <p:spPr/>
        <p:txBody>
          <a:bodyPr>
            <a:normAutofit/>
          </a:bodyPr>
          <a:lstStyle/>
          <a:p>
            <a:r>
              <a:rPr lang="en-US" b="0" dirty="0">
                <a:latin typeface="Univers Condensed Light" panose="020B0306020202040204" pitchFamily="34" charset="0"/>
              </a:rPr>
              <a:t>Strengthening the mentor side of the application</a:t>
            </a:r>
          </a:p>
        </p:txBody>
      </p:sp>
      <p:sp>
        <p:nvSpPr>
          <p:cNvPr id="3" name="Content Placeholder 2">
            <a:extLst>
              <a:ext uri="{FF2B5EF4-FFF2-40B4-BE49-F238E27FC236}">
                <a16:creationId xmlns:a16="http://schemas.microsoft.com/office/drawing/2014/main" id="{3C94C5B5-2EA6-B5D2-55C0-CC897EDB5F01}"/>
              </a:ext>
            </a:extLst>
          </p:cNvPr>
          <p:cNvSpPr>
            <a:spLocks noGrp="1"/>
          </p:cNvSpPr>
          <p:nvPr>
            <p:ph idx="1"/>
          </p:nvPr>
        </p:nvSpPr>
        <p:spPr>
          <a:xfrm>
            <a:off x="2514600" y="1825624"/>
            <a:ext cx="9318812" cy="4885951"/>
          </a:xfrm>
        </p:spPr>
        <p:txBody>
          <a:bodyPr>
            <a:normAutofit fontScale="70000" lnSpcReduction="20000"/>
          </a:bodyPr>
          <a:lstStyle/>
          <a:p>
            <a:pPr marL="0" indent="0">
              <a:buNone/>
            </a:pPr>
            <a:r>
              <a:rPr lang="en-US" sz="4200" b="1" dirty="0">
                <a:solidFill>
                  <a:srgbClr val="C00000"/>
                </a:solidFill>
                <a:latin typeface="Univers Condensed Light" panose="020B0306020202040204" pitchFamily="34" charset="0"/>
              </a:rPr>
              <a:t>Mentor Letter of Support – strong letters will:</a:t>
            </a:r>
          </a:p>
          <a:p>
            <a:pPr marL="741363" lvl="0"/>
            <a:r>
              <a:rPr lang="en-US" dirty="0">
                <a:latin typeface="Univers Condensed Light" panose="020B0306020202040204" pitchFamily="34" charset="0"/>
              </a:rPr>
              <a:t>Address student's academic (especially research) abilities and performance</a:t>
            </a:r>
          </a:p>
          <a:p>
            <a:pPr marL="741363" lvl="0"/>
            <a:r>
              <a:rPr lang="en-US" dirty="0">
                <a:latin typeface="Univers Condensed Light" panose="020B0306020202040204" pitchFamily="34" charset="0"/>
              </a:rPr>
              <a:t>Indicate student's ability to complete the project</a:t>
            </a:r>
          </a:p>
          <a:p>
            <a:pPr marL="741363" lvl="0"/>
            <a:r>
              <a:rPr lang="en-US" dirty="0">
                <a:latin typeface="Univers Condensed Light" panose="020B0306020202040204" pitchFamily="34" charset="0"/>
              </a:rPr>
              <a:t>Comment on student's ability to meet the schedule and to live up to commitments</a:t>
            </a:r>
          </a:p>
          <a:p>
            <a:pPr marL="741363" lvl="0"/>
            <a:r>
              <a:rPr lang="en-US" dirty="0">
                <a:latin typeface="Univers Condensed Light" panose="020B0306020202040204" pitchFamily="34" charset="0"/>
              </a:rPr>
              <a:t>Outline significance of the student's project</a:t>
            </a:r>
          </a:p>
          <a:p>
            <a:pPr marL="741363" lvl="0"/>
            <a:r>
              <a:rPr lang="en-US" dirty="0">
                <a:latin typeface="Univers Condensed Light" panose="020B0306020202040204" pitchFamily="34" charset="0"/>
              </a:rPr>
              <a:t>Outline mentor's advisory role</a:t>
            </a:r>
          </a:p>
          <a:p>
            <a:pPr marL="741363" lvl="0"/>
            <a:r>
              <a:rPr lang="en-US" dirty="0">
                <a:latin typeface="Univers Condensed Light" panose="020B0306020202040204" pitchFamily="34" charset="0"/>
              </a:rPr>
              <a:t>Outline appropriateness of mentor’s previous experience for the proposed project</a:t>
            </a:r>
          </a:p>
          <a:p>
            <a:pPr marL="741363" lvl="0"/>
            <a:r>
              <a:rPr lang="en-US" dirty="0">
                <a:latin typeface="Univers Condensed Light" panose="020B0306020202040204" pitchFamily="34" charset="0"/>
              </a:rPr>
              <a:t>Explain what mentor brings to the project, mentor’s relevant research/work, etc.</a:t>
            </a:r>
          </a:p>
          <a:p>
            <a:pPr marL="741363" lvl="0"/>
            <a:r>
              <a:rPr lang="en-US" dirty="0">
                <a:latin typeface="Univers Condensed Light" panose="020B0306020202040204" pitchFamily="34" charset="0"/>
              </a:rPr>
              <a:t>Describe mentor’s prior experience supervising students in research, if any</a:t>
            </a:r>
          </a:p>
        </p:txBody>
      </p:sp>
    </p:spTree>
    <p:extLst>
      <p:ext uri="{BB962C8B-B14F-4D97-AF65-F5344CB8AC3E}">
        <p14:creationId xmlns:p14="http://schemas.microsoft.com/office/powerpoint/2010/main" val="392345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656AE-77DF-4A85-9B45-8AB594E2F793}"/>
              </a:ext>
            </a:extLst>
          </p:cNvPr>
          <p:cNvSpPr>
            <a:spLocks noGrp="1"/>
          </p:cNvSpPr>
          <p:nvPr>
            <p:ph type="title"/>
          </p:nvPr>
        </p:nvSpPr>
        <p:spPr>
          <a:xfrm>
            <a:off x="2514600" y="540971"/>
            <a:ext cx="8839200" cy="1589581"/>
          </a:xfrm>
        </p:spPr>
        <p:txBody>
          <a:bodyPr>
            <a:normAutofit fontScale="90000"/>
          </a:bodyPr>
          <a:lstStyle/>
          <a:p>
            <a:pPr algn="ctr"/>
            <a:r>
              <a:rPr lang="en-US" sz="2800" dirty="0">
                <a:latin typeface="Univers Condensed Light" panose="020B0306020202040204" pitchFamily="34" charset="0"/>
                <a:cs typeface="Arial" panose="020B0604020202020204" pitchFamily="34" charset="0"/>
              </a:rPr>
              <a:t>Contact Us!</a:t>
            </a:r>
            <a:br>
              <a:rPr lang="en-US" sz="2800" dirty="0">
                <a:latin typeface="Univers Condensed Light" panose="020B0306020202040204" pitchFamily="34" charset="0"/>
                <a:cs typeface="Arial" panose="020B0604020202020204" pitchFamily="34" charset="0"/>
              </a:rPr>
            </a:br>
            <a:r>
              <a:rPr lang="en-US" sz="1600" dirty="0">
                <a:latin typeface="Univers Condensed Light" panose="020B0306020202040204" pitchFamily="34" charset="0"/>
              </a:rPr>
              <a:t>We have examples for many of these sections we would love to share with you. </a:t>
            </a:r>
            <a:br>
              <a:rPr lang="en-US" sz="1600" dirty="0">
                <a:latin typeface="Univers Condensed Light" panose="020B0306020202040204" pitchFamily="34" charset="0"/>
              </a:rPr>
            </a:br>
            <a:r>
              <a:rPr lang="en-US" sz="1600" dirty="0">
                <a:latin typeface="Univers Condensed Light" panose="020B0306020202040204" pitchFamily="34" charset="0"/>
              </a:rPr>
              <a:t>Reach out to us early and often, we are happy to help you prepare your application!</a:t>
            </a:r>
            <a:br>
              <a:rPr lang="en-US" sz="1600" dirty="0">
                <a:latin typeface="Univers Condensed Light" panose="020B0306020202040204" pitchFamily="34" charset="0"/>
              </a:rPr>
            </a:br>
            <a:br>
              <a:rPr lang="en-US" sz="2800" dirty="0">
                <a:latin typeface="Univers Condensed Light" panose="020B0306020202040204" pitchFamily="34" charset="0"/>
                <a:cs typeface="Arial" panose="020B0604020202020204" pitchFamily="34" charset="0"/>
              </a:rPr>
            </a:br>
            <a:r>
              <a:rPr lang="en-US" sz="4500" dirty="0">
                <a:latin typeface="Univers Condensed Light" panose="020B0306020202040204" pitchFamily="34" charset="0"/>
                <a:cs typeface="Arial" panose="020B0604020202020204" pitchFamily="34" charset="0"/>
              </a:rPr>
              <a:t>Office of Student Research and Scholarship</a:t>
            </a:r>
          </a:p>
        </p:txBody>
      </p:sp>
      <p:sp>
        <p:nvSpPr>
          <p:cNvPr id="3" name="Content Placeholder 2">
            <a:extLst>
              <a:ext uri="{FF2B5EF4-FFF2-40B4-BE49-F238E27FC236}">
                <a16:creationId xmlns:a16="http://schemas.microsoft.com/office/drawing/2014/main" id="{112B4983-3698-47F6-834B-27D52EA620E5}"/>
              </a:ext>
            </a:extLst>
          </p:cNvPr>
          <p:cNvSpPr>
            <a:spLocks noGrp="1"/>
          </p:cNvSpPr>
          <p:nvPr>
            <p:ph idx="1"/>
          </p:nvPr>
        </p:nvSpPr>
        <p:spPr>
          <a:xfrm>
            <a:off x="2514600" y="2331720"/>
            <a:ext cx="8839200" cy="2073132"/>
          </a:xfrm>
        </p:spPr>
        <p:txBody>
          <a:bodyPr>
            <a:normAutofit fontScale="70000" lnSpcReduction="20000"/>
          </a:bodyPr>
          <a:lstStyle/>
          <a:p>
            <a:r>
              <a:rPr lang="en-US" dirty="0">
                <a:latin typeface="Univers Condensed Light" panose="020B0306020202040204" pitchFamily="34" charset="0"/>
              </a:rPr>
              <a:t>Email: </a:t>
            </a:r>
            <a:r>
              <a:rPr lang="en-US" dirty="0">
                <a:solidFill>
                  <a:srgbClr val="FF0000"/>
                </a:solidFill>
                <a:latin typeface="Univers Condensed Light" panose="020B0306020202040204" pitchFamily="34" charset="0"/>
              </a:rPr>
              <a:t>kharris@astate.edu </a:t>
            </a:r>
            <a:r>
              <a:rPr lang="en-US" dirty="0">
                <a:latin typeface="Univers Condensed Light" panose="020B0306020202040204" pitchFamily="34" charset="0"/>
              </a:rPr>
              <a:t>or </a:t>
            </a:r>
            <a:r>
              <a:rPr lang="en-US" dirty="0">
                <a:solidFill>
                  <a:srgbClr val="FF0000"/>
                </a:solidFill>
                <a:latin typeface="Univers Condensed Light" panose="020B0306020202040204" pitchFamily="34" charset="0"/>
              </a:rPr>
              <a:t>jsalo@astate.edu </a:t>
            </a:r>
          </a:p>
          <a:p>
            <a:r>
              <a:rPr lang="en-US" dirty="0">
                <a:latin typeface="Univers Condensed Light" panose="020B0306020202040204" pitchFamily="34" charset="0"/>
              </a:rPr>
              <a:t>Phone: 870-972-2694</a:t>
            </a:r>
          </a:p>
          <a:p>
            <a:r>
              <a:rPr lang="en-US" dirty="0">
                <a:latin typeface="Univers Condensed Light" panose="020B0306020202040204" pitchFamily="34" charset="0"/>
              </a:rPr>
              <a:t>Location: 6</a:t>
            </a:r>
            <a:r>
              <a:rPr lang="en-US" baseline="30000" dirty="0">
                <a:latin typeface="Univers Condensed Light" panose="020B0306020202040204" pitchFamily="34" charset="0"/>
              </a:rPr>
              <a:t>th</a:t>
            </a:r>
            <a:r>
              <a:rPr lang="en-US" dirty="0">
                <a:latin typeface="Univers Condensed Light" panose="020B0306020202040204" pitchFamily="34" charset="0"/>
              </a:rPr>
              <a:t> Floor, Dean B. Ellis Library, Suite 613</a:t>
            </a:r>
          </a:p>
          <a:p>
            <a:r>
              <a:rPr lang="en-US" sz="2400" dirty="0">
                <a:latin typeface="Univers Condensed Light" panose="020B0306020202040204" pitchFamily="34" charset="0"/>
              </a:rPr>
              <a:t>Knowledge Base: </a:t>
            </a:r>
            <a:r>
              <a:rPr lang="en-US" sz="2400" dirty="0">
                <a:solidFill>
                  <a:srgbClr val="FF0000"/>
                </a:solidFill>
                <a:latin typeface="Univers Condensed Light" panose="020B0306020202040204" pitchFamily="34" charset="0"/>
                <a:hlinkClick r:id="rId2">
                  <a:extLst>
                    <a:ext uri="{A12FA001-AC4F-418D-AE19-62706E023703}">
                      <ahyp:hlinkClr xmlns:ahyp="http://schemas.microsoft.com/office/drawing/2018/hyperlinkcolor" val="tx"/>
                    </a:ext>
                  </a:extLst>
                </a:hlinkClick>
              </a:rPr>
              <a:t>https://kb.astate.edu/shelves/a-state-office-of-student-research-and-scholarship-osrs</a:t>
            </a:r>
            <a:r>
              <a:rPr lang="en-US" sz="2400" dirty="0">
                <a:solidFill>
                  <a:srgbClr val="FF0000"/>
                </a:solidFill>
                <a:latin typeface="Univers Condensed Light" panose="020B0306020202040204" pitchFamily="34" charset="0"/>
              </a:rPr>
              <a:t> </a:t>
            </a:r>
          </a:p>
          <a:p>
            <a:endParaRPr lang="en-US" dirty="0"/>
          </a:p>
        </p:txBody>
      </p:sp>
      <p:pic>
        <p:nvPicPr>
          <p:cNvPr id="7" name="Picture 6">
            <a:extLst>
              <a:ext uri="{FF2B5EF4-FFF2-40B4-BE49-F238E27FC236}">
                <a16:creationId xmlns:a16="http://schemas.microsoft.com/office/drawing/2014/main" id="{73E8E79A-1005-0536-A14A-7F870461333B}"/>
              </a:ext>
            </a:extLst>
          </p:cNvPr>
          <p:cNvPicPr>
            <a:picLocks noChangeAspect="1"/>
          </p:cNvPicPr>
          <p:nvPr/>
        </p:nvPicPr>
        <p:blipFill>
          <a:blip r:embed="rId3"/>
          <a:stretch>
            <a:fillRect/>
          </a:stretch>
        </p:blipFill>
        <p:spPr>
          <a:xfrm>
            <a:off x="2514600" y="4404852"/>
            <a:ext cx="2888225" cy="2231811"/>
          </a:xfrm>
          <a:prstGeom prst="rect">
            <a:avLst/>
          </a:prstGeom>
        </p:spPr>
      </p:pic>
    </p:spTree>
    <p:extLst>
      <p:ext uri="{BB962C8B-B14F-4D97-AF65-F5344CB8AC3E}">
        <p14:creationId xmlns:p14="http://schemas.microsoft.com/office/powerpoint/2010/main" val="1759082019"/>
      </p:ext>
    </p:extLst>
  </p:cSld>
  <p:clrMapOvr>
    <a:masterClrMapping/>
  </p:clrMapOvr>
</p:sld>
</file>

<file path=ppt/theme/theme1.xml><?xml version="1.0" encoding="utf-8"?>
<a:theme xmlns:a="http://schemas.openxmlformats.org/drawingml/2006/main" name="Office Them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F06AD218AAED843B19B4D7973029174" ma:contentTypeVersion="12" ma:contentTypeDescription="Create a new document." ma:contentTypeScope="" ma:versionID="30a17e3eb10fd8b8a0685250aa2e081f">
  <xsd:schema xmlns:xsd="http://www.w3.org/2001/XMLSchema" xmlns:xs="http://www.w3.org/2001/XMLSchema" xmlns:p="http://schemas.microsoft.com/office/2006/metadata/properties" xmlns:ns2="85e09df6-e358-46d5-a0c4-7d7292d02075" xmlns:ns3="4f03bed8-2492-4a6b-b081-8023ecde2716" targetNamespace="http://schemas.microsoft.com/office/2006/metadata/properties" ma:root="true" ma:fieldsID="f1402ea666af7499269a8f3eb90c30c6" ns2:_="" ns3:_="">
    <xsd:import namespace="85e09df6-e358-46d5-a0c4-7d7292d02075"/>
    <xsd:import namespace="4f03bed8-2492-4a6b-b081-8023ecde271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e09df6-e358-46d5-a0c4-7d7292d020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72b6a5b-3128-433d-b933-fedcf56c28ab"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f03bed8-2492-4a6b-b081-8023ecde271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b6b09079-6d67-4de4-ac3b-e6091408e861}" ma:internalName="TaxCatchAll" ma:showField="CatchAllData" ma:web="4f03bed8-2492-4a6b-b081-8023ecde271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f03bed8-2492-4a6b-b081-8023ecde2716" xsi:nil="true"/>
    <lcf76f155ced4ddcb4097134ff3c332f xmlns="85e09df6-e358-46d5-a0c4-7d7292d0207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42B6C11-52E3-4F11-B674-3DB0425E3EA8}">
  <ds:schemaRefs>
    <ds:schemaRef ds:uri="http://schemas.microsoft.com/sharepoint/v3/contenttype/forms"/>
  </ds:schemaRefs>
</ds:datastoreItem>
</file>

<file path=customXml/itemProps2.xml><?xml version="1.0" encoding="utf-8"?>
<ds:datastoreItem xmlns:ds="http://schemas.openxmlformats.org/officeDocument/2006/customXml" ds:itemID="{ED296E48-C209-4D58-BD68-3CE61CA7A5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e09df6-e358-46d5-a0c4-7d7292d02075"/>
    <ds:schemaRef ds:uri="4f03bed8-2492-4a6b-b081-8023ecde271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B04E5DB-315F-496D-AC10-6CA60FDAE1C4}">
  <ds:schemaRefs>
    <ds:schemaRef ds:uri="http://schemas.openxmlformats.org/package/2006/metadata/core-properties"/>
    <ds:schemaRef ds:uri="http://schemas.microsoft.com/office/infopath/2007/PartnerControls"/>
    <ds:schemaRef ds:uri="http://schemas.microsoft.com/office/2006/documentManagement/types"/>
    <ds:schemaRef ds:uri="85e09df6-e358-46d5-a0c4-7d7292d02075"/>
    <ds:schemaRef ds:uri="http://purl.org/dc/terms/"/>
    <ds:schemaRef ds:uri="http://schemas.microsoft.com/office/2006/metadata/properties"/>
    <ds:schemaRef ds:uri="http://www.w3.org/XML/1998/namespace"/>
    <ds:schemaRef ds:uri="http://purl.org/dc/elements/1.1/"/>
    <ds:schemaRef ds:uri="4f03bed8-2492-4a6b-b081-8023ecde2716"/>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369</TotalTime>
  <Words>1132</Words>
  <Application>Microsoft Office PowerPoint</Application>
  <PresentationFormat>Widescreen</PresentationFormat>
  <Paragraphs>122</Paragraphs>
  <Slides>18</Slides>
  <Notes>15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Arial Black</vt:lpstr>
      <vt:lpstr>Calibri</vt:lpstr>
      <vt:lpstr>Georgia</vt:lpstr>
      <vt:lpstr>Univers Condensed Light</vt:lpstr>
      <vt:lpstr>Wingdings</vt:lpstr>
      <vt:lpstr>Office Theme</vt:lpstr>
      <vt:lpstr>SURF Workshop</vt:lpstr>
      <vt:lpstr>Meet Your Presenters</vt:lpstr>
      <vt:lpstr>Student Undergraduate Research Fellowship (SURF) – Overview </vt:lpstr>
      <vt:lpstr>Student Undergraduate Research Fellowship (SURF) – Funding  </vt:lpstr>
      <vt:lpstr>Student Undergraduate Research Fellowship (SURF) – Submission Process</vt:lpstr>
      <vt:lpstr>Strengthening your application</vt:lpstr>
      <vt:lpstr>Resume/CV</vt:lpstr>
      <vt:lpstr>Student Form</vt:lpstr>
      <vt:lpstr>Proposal Summary</vt:lpstr>
      <vt:lpstr>Proposal Description</vt:lpstr>
      <vt:lpstr>Budget and Budget Justification</vt:lpstr>
      <vt:lpstr>Budget and Budget Justification</vt:lpstr>
      <vt:lpstr>Strengthening the mentor side of the application (students, share this part with your mentor!)</vt:lpstr>
      <vt:lpstr>Strengthening the mentor side of the application</vt:lpstr>
      <vt:lpstr>Strengthening the mentor side of the application</vt:lpstr>
      <vt:lpstr>Strengthening the mentor side of the application</vt:lpstr>
      <vt:lpstr>Strengthening the mentor side of the application</vt:lpstr>
      <vt:lpstr>Contact Us! We have examples for many of these sections we would love to share with you.  Reach out to us early and often, we are happy to help you prepare your application!  Office of Student Research and Scholarship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Kari Harris</cp:lastModifiedBy>
  <cp:revision>17</cp:revision>
  <dcterms:created xsi:type="dcterms:W3CDTF">2023-03-03T14:48:10Z</dcterms:created>
  <dcterms:modified xsi:type="dcterms:W3CDTF">2026-09-02T15:04:20Z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0x0101008F06AD218AAED843B19B4D7973029174</vt:lpwstr>
  </property>
  <property fmtid="{D5CDD505-2E9C-101B-9397-08002B2CF9AE}" pid="3" name="MediaServiceImageTags">
    <vt:lpwstr/>
  </property>
</Properties>
</file>