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9" r:id="rId3"/>
    <p:sldId id="260" r:id="rId4"/>
    <p:sldId id="265" r:id="rId5"/>
    <p:sldId id="269" r:id="rId6"/>
    <p:sldId id="262" r:id="rId7"/>
    <p:sldId id="268" r:id="rId8"/>
    <p:sldId id="274" r:id="rId9"/>
    <p:sldId id="263" r:id="rId10"/>
    <p:sldId id="285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6600"/>
    <a:srgbClr val="9966FF"/>
    <a:srgbClr val="9900FF"/>
    <a:srgbClr val="336600"/>
    <a:srgbClr val="E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4" autoAdjust="0"/>
    <p:restoredTop sz="94660"/>
  </p:normalViewPr>
  <p:slideViewPr>
    <p:cSldViewPr>
      <p:cViewPr varScale="1">
        <p:scale>
          <a:sx n="105" d="100"/>
          <a:sy n="105" d="100"/>
        </p:scale>
        <p:origin x="180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33C841B-35FC-4D36-AE4D-0FC166833319}" type="datetimeFigureOut">
              <a:rPr lang="en-US" smtClean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E556DAF1-2FFB-4AB5-AEAC-4501AEADDA29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9103" y="1371600"/>
            <a:ext cx="8686800" cy="2125662"/>
          </a:xfrm>
        </p:spPr>
        <p:txBody>
          <a:bodyPr/>
          <a:lstStyle/>
          <a:p>
            <a:pPr algn="ctr"/>
            <a:r>
              <a:rPr lang="en-US" sz="3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Collecting and Using </a:t>
            </a:r>
            <a:br>
              <a:rPr lang="en-US" sz="3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Midterm Course Feedback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865503" y="3908424"/>
            <a:ext cx="5334000" cy="1600200"/>
          </a:xfrm>
        </p:spPr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Dr. Ruth Owens</a:t>
            </a:r>
          </a:p>
          <a:p>
            <a:pPr marL="18288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Center for Excellence in Teaching and Learning</a:t>
            </a:r>
          </a:p>
          <a:p>
            <a:pPr marL="18288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rsupko@astate.edu</a:t>
            </a:r>
          </a:p>
        </p:txBody>
      </p:sp>
      <p:sp>
        <p:nvSpPr>
          <p:cNvPr id="2" name="AutoShape 2" descr="Image result for professors talk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Image result for professors talki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Image result for professors talki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873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1066800"/>
            <a:ext cx="77724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Think-Write-Share: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What are some possible benefits of  having midterm course feedback from students who are currently enrolled in your courses?</a:t>
            </a:r>
          </a:p>
        </p:txBody>
      </p:sp>
    </p:spTree>
    <p:extLst>
      <p:ext uri="{BB962C8B-B14F-4D97-AF65-F5344CB8AC3E}">
        <p14:creationId xmlns:p14="http://schemas.microsoft.com/office/powerpoint/2010/main" val="743734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799" y="2209800"/>
            <a:ext cx="8001001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AutoNum type="arabicParenR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Access to student views about your chosen areas of focus;</a:t>
            </a:r>
          </a:p>
          <a:p>
            <a:pPr marL="457200" lvl="0" indent="-457200">
              <a:buAutoNum type="arabicParenR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AutoNum type="arabicParenR" startAt="2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Evidence about what is happening in the classroom NOW;</a:t>
            </a: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AutoNum type="arabicParenR" startAt="3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Opportunity to make changes before the course is finished;</a:t>
            </a: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AutoNum type="arabicParenR" startAt="4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Chance to show students that you care;</a:t>
            </a:r>
          </a:p>
          <a:p>
            <a:pPr marL="457200" lvl="0" indent="-457200">
              <a:buAutoNum type="arabicParenR" startAt="4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AutoNum type="arabicParenR" startAt="4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Likelihood that final course evaluations will be more positive.</a:t>
            </a:r>
          </a:p>
          <a:p>
            <a:pPr marL="457200" lvl="0" indent="-457200">
              <a:buAutoNum type="arabicParenR" startAt="4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AutoNum type="arabicParenR" startAt="4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5519" y="914400"/>
            <a:ext cx="6641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Collecting Midterm Feedback</a:t>
            </a:r>
          </a:p>
        </p:txBody>
      </p:sp>
    </p:spTree>
    <p:extLst>
      <p:ext uri="{BB962C8B-B14F-4D97-AF65-F5344CB8AC3E}">
        <p14:creationId xmlns:p14="http://schemas.microsoft.com/office/powerpoint/2010/main" val="191080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86528" y="457200"/>
            <a:ext cx="65004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Issues/Concerns Regarding 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High-Stakes End of Course Evaluations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5696" y="1905000"/>
            <a:ext cx="741260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Rate of return from students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Reliability and validity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Applicability to various teaching platforms/contexts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Perceived focus on personality characteristics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Ability of students to evaluate instruction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Too late to address issues for those students</a:t>
            </a:r>
          </a:p>
        </p:txBody>
      </p:sp>
    </p:spTree>
    <p:extLst>
      <p:ext uri="{BB962C8B-B14F-4D97-AF65-F5344CB8AC3E}">
        <p14:creationId xmlns:p14="http://schemas.microsoft.com/office/powerpoint/2010/main" val="5300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3029" y="762000"/>
            <a:ext cx="7697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Formats for Collecting Midterm Feedback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6185" y="1905000"/>
            <a:ext cx="732283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Use of specific, pre-determined questions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or “ratings” (examples on handout)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2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Open-ended questions in unique formats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(examples on handout)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3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Mid-semester conferences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	Other ideas?</a:t>
            </a:r>
          </a:p>
        </p:txBody>
      </p:sp>
    </p:spTree>
    <p:extLst>
      <p:ext uri="{BB962C8B-B14F-4D97-AF65-F5344CB8AC3E}">
        <p14:creationId xmlns:p14="http://schemas.microsoft.com/office/powerpoint/2010/main" val="174538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8428" y="1143000"/>
            <a:ext cx="5947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Means of Collecting Responses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85140" y="2590800"/>
            <a:ext cx="57807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Paper and pencil in class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2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Survey Monkey or Google Docs</a:t>
            </a:r>
          </a:p>
          <a:p>
            <a:pPr marL="514350" indent="-514350">
              <a:buAutoNum type="arabicParenR" startAt="2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       Other ideas?</a:t>
            </a:r>
          </a:p>
          <a:p>
            <a:pPr marL="514350" indent="-514350">
              <a:buAutoNum type="arabicParenR" startAt="2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68954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685800"/>
            <a:ext cx="5309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Analyzing Course Feedback</a:t>
            </a:r>
          </a:p>
        </p:txBody>
      </p:sp>
      <p:sp>
        <p:nvSpPr>
          <p:cNvPr id="3" name="Rectangle 2"/>
          <p:cNvSpPr/>
          <p:nvPr/>
        </p:nvSpPr>
        <p:spPr>
          <a:xfrm>
            <a:off x="411192" y="1600200"/>
            <a:ext cx="8458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Look at data with the goal of ongoing development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2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Try not to place undue importance on every unique response</a:t>
            </a:r>
          </a:p>
          <a:p>
            <a:pPr marL="514350" indent="-514350">
              <a:buAutoNum type="arabicParenR" startAt="2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2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Look for similar ideas repeated in different words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 startAt="4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Disregard outliers (positive and negative); look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for patterns and themes</a:t>
            </a:r>
          </a:p>
        </p:txBody>
      </p:sp>
    </p:spTree>
    <p:extLst>
      <p:ext uri="{BB962C8B-B14F-4D97-AF65-F5344CB8AC3E}">
        <p14:creationId xmlns:p14="http://schemas.microsoft.com/office/powerpoint/2010/main" val="843641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5000" y="897147"/>
            <a:ext cx="5160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Follow-Up with Students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2209800"/>
            <a:ext cx="6819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1)  Discuss results openly with each class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3505200"/>
            <a:ext cx="6901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 startAt="2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Point out any changes that you decide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to make and explain why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876800"/>
            <a:ext cx="67409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 startAt="3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Explain why you cannot make certain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   suggested changes</a:t>
            </a:r>
          </a:p>
        </p:txBody>
      </p:sp>
    </p:spTree>
    <p:extLst>
      <p:ext uri="{BB962C8B-B14F-4D97-AF65-F5344CB8AC3E}">
        <p14:creationId xmlns:p14="http://schemas.microsoft.com/office/powerpoint/2010/main" val="1347931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90800" y="845585"/>
            <a:ext cx="3826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Packet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0" y="2151727"/>
            <a:ext cx="79496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Use the resource packet to cut and paste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formats and questions that you would like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to use and to explore additional resources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        Let’s take a quick look at it.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CAF331-2459-A234-799B-BD57F5613EB9}"/>
              </a:ext>
            </a:extLst>
          </p:cNvPr>
          <p:cNvSpPr txBox="1"/>
          <p:nvPr/>
        </p:nvSpPr>
        <p:spPr>
          <a:xfrm>
            <a:off x="3124200" y="5379564"/>
            <a:ext cx="54102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Please note: We need your name and email to send you the resource packet electronically</a:t>
            </a:r>
          </a:p>
        </p:txBody>
      </p:sp>
    </p:spTree>
    <p:extLst>
      <p:ext uri="{BB962C8B-B14F-4D97-AF65-F5344CB8AC3E}">
        <p14:creationId xmlns:p14="http://schemas.microsoft.com/office/powerpoint/2010/main" val="214330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1371600"/>
            <a:ext cx="4031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 and write: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65483" y="2743200"/>
            <a:ext cx="719780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next steps do I plan to take?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additional information do I need?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777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133600"/>
            <a:ext cx="72122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 and discussion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7A532E-195D-F08F-04B3-413B751012FC}"/>
              </a:ext>
            </a:extLst>
          </p:cNvPr>
          <p:cNvSpPr txBox="1"/>
          <p:nvPr/>
        </p:nvSpPr>
        <p:spPr>
          <a:xfrm>
            <a:off x="462352" y="3954960"/>
            <a:ext cx="81163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>
                <a:latin typeface="Bradley Hand ITC" panose="03070402050302030203" pitchFamily="66" charset="0"/>
              </a:rPr>
              <a:t>Thank you for your participation </a:t>
            </a:r>
          </a:p>
          <a:p>
            <a:pPr algn="ctr"/>
            <a:r>
              <a:rPr lang="en-US" sz="3200" dirty="0">
                <a:latin typeface="Bradley Hand ITC" panose="03070402050302030203" pitchFamily="66" charset="0"/>
              </a:rPr>
              <a:t>and for all that you do to support our students</a:t>
            </a:r>
          </a:p>
        </p:txBody>
      </p:sp>
    </p:spTree>
    <p:extLst>
      <p:ext uri="{BB962C8B-B14F-4D97-AF65-F5344CB8AC3E}">
        <p14:creationId xmlns:p14="http://schemas.microsoft.com/office/powerpoint/2010/main" val="227878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Custom 3">
      <a:dk1>
        <a:srgbClr val="000000"/>
      </a:dk1>
      <a:lt1>
        <a:sysClr val="window" lastClr="FFFFFF"/>
      </a:lt1>
      <a:dk2>
        <a:srgbClr val="000000"/>
      </a:dk2>
      <a:lt2>
        <a:srgbClr val="C00000"/>
      </a:lt2>
      <a:accent1>
        <a:srgbClr val="F2F2F2"/>
      </a:accent1>
      <a:accent2>
        <a:srgbClr val="7F7F7F"/>
      </a:accent2>
      <a:accent3>
        <a:srgbClr val="7F7F7F"/>
      </a:accent3>
      <a:accent4>
        <a:srgbClr val="7F7F7F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1735</TotalTime>
  <Words>371</Words>
  <Application>Microsoft Office PowerPoint</Application>
  <PresentationFormat>On-screen Show (4:3)</PresentationFormat>
  <Paragraphs>81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Bradley Hand ITC</vt:lpstr>
      <vt:lpstr>Palatino Linotype</vt:lpstr>
      <vt:lpstr>Wingdings</vt:lpstr>
      <vt:lpstr>Elemental</vt:lpstr>
      <vt:lpstr>Collecting and Using  Midterm Course Feedback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Owens</dc:creator>
  <cp:lastModifiedBy>Ruth Owens</cp:lastModifiedBy>
  <cp:revision>61</cp:revision>
  <dcterms:created xsi:type="dcterms:W3CDTF">2016-05-03T19:04:08Z</dcterms:created>
  <dcterms:modified xsi:type="dcterms:W3CDTF">2024-10-10T14:55:42Z</dcterms:modified>
</cp:coreProperties>
</file>